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93" r:id="rId4"/>
    <p:sldId id="292" r:id="rId5"/>
    <p:sldId id="260" r:id="rId6"/>
    <p:sldId id="291" r:id="rId7"/>
    <p:sldId id="262" r:id="rId8"/>
    <p:sldId id="296" r:id="rId9"/>
    <p:sldId id="295" r:id="rId10"/>
    <p:sldId id="297" r:id="rId11"/>
  </p:sldIdLst>
  <p:sldSz cx="9144000" cy="5143500" type="screen16x9"/>
  <p:notesSz cx="6858000" cy="9144000"/>
  <p:embeddedFontLst>
    <p:embeddedFont>
      <p:font typeface="Nunito Light" pitchFamily="2" charset="-52"/>
      <p:regular r:id="rId13"/>
      <p:italic r:id="rId14"/>
    </p:embeddedFont>
    <p:embeddedFont>
      <p:font typeface="Quantico" panose="020B0604020202020204" charset="0"/>
      <p:regular r:id="rId15"/>
      <p:bold r:id="rId16"/>
      <p:italic r:id="rId17"/>
      <p:boldItalic r:id="rId18"/>
    </p:embeddedFont>
    <p:embeddedFont>
      <p:font typeface="Source Code Pro" panose="020B0509030403020204" pitchFamily="49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тьяна" initials="Т" lastIdx="1" clrIdx="0">
    <p:extLst>
      <p:ext uri="{19B8F6BF-5375-455C-9EA6-DF929625EA0E}">
        <p15:presenceInfo xmlns:p15="http://schemas.microsoft.com/office/powerpoint/2012/main" userId="f230a086de43829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4F40F3D-38C1-4F38-84E8-CA080CC7F91F}">
  <a:tblStyle styleId="{C4F40F3D-38C1-4F38-84E8-CA080CC7F9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17T23:53:38.491" idx="1">
    <p:pos x="10" y="10"/>
    <p:text>и позволяет сочетать их и оперативно перераспределять трафик между ними для балансировки нагрузки и других нужд. Также решения класса SD-WAN поддерживают сочетание различных стандартов передачи данных, включая IP, MPLS, ATM и другие, и позволяют направлять трафик как по выделенным, так и по публичным каналам связи, например через Интернет.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0f7af2584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0f7af2584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c431c309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c431c309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c431c309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c431c309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0102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c431c309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c431c309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0252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5c431c3091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5c431c3091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25d94438ed8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25d94438ed8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c431c309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c431c309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658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100" y="0"/>
            <a:ext cx="9144000" cy="414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62200" y="1289175"/>
            <a:ext cx="5019600" cy="180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050100" y="3617700"/>
            <a:ext cx="3043800" cy="7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186988" y="1906688"/>
            <a:ext cx="3943500" cy="111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5731913" y="1906688"/>
            <a:ext cx="2225100" cy="111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11575" y="0"/>
            <a:ext cx="3048600" cy="41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3059300" y="0"/>
            <a:ext cx="6084600" cy="414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5"/>
          <p:cNvGrpSpPr/>
          <p:nvPr/>
        </p:nvGrpSpPr>
        <p:grpSpPr>
          <a:xfrm>
            <a:off x="396500" y="170424"/>
            <a:ext cx="8360126" cy="4398447"/>
            <a:chOff x="1054783" y="1029605"/>
            <a:chExt cx="7587010" cy="3902100"/>
          </a:xfrm>
        </p:grpSpPr>
        <p:sp>
          <p:nvSpPr>
            <p:cNvPr id="25" name="Google Shape;25;p5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5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27;p5"/>
          <p:cNvSpPr txBox="1">
            <a:spLocks noGrp="1"/>
          </p:cNvSpPr>
          <p:nvPr>
            <p:ph type="subTitle" idx="1"/>
          </p:nvPr>
        </p:nvSpPr>
        <p:spPr>
          <a:xfrm>
            <a:off x="807625" y="2775700"/>
            <a:ext cx="3415800" cy="149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2"/>
          </p:nvPr>
        </p:nvSpPr>
        <p:spPr>
          <a:xfrm>
            <a:off x="4922022" y="2775700"/>
            <a:ext cx="3415800" cy="149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ubTitle" idx="3"/>
          </p:nvPr>
        </p:nvSpPr>
        <p:spPr>
          <a:xfrm>
            <a:off x="807630" y="2403350"/>
            <a:ext cx="3415800" cy="42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latin typeface="Quantico"/>
                <a:ea typeface="Quantico"/>
                <a:cs typeface="Quantico"/>
                <a:sym typeface="Quantic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4"/>
          </p:nvPr>
        </p:nvSpPr>
        <p:spPr>
          <a:xfrm>
            <a:off x="4922022" y="2403350"/>
            <a:ext cx="3415800" cy="42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latin typeface="Quantico"/>
                <a:ea typeface="Quantico"/>
                <a:cs typeface="Quantico"/>
                <a:sym typeface="Quantic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antico"/>
              <a:buNone/>
              <a:defRPr sz="22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719988" y="459128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oogle Shape;36;p7"/>
          <p:cNvGrpSpPr/>
          <p:nvPr/>
        </p:nvGrpSpPr>
        <p:grpSpPr>
          <a:xfrm>
            <a:off x="396500" y="170424"/>
            <a:ext cx="8360126" cy="4398447"/>
            <a:chOff x="1054783" y="1029605"/>
            <a:chExt cx="7587010" cy="3902100"/>
          </a:xfrm>
        </p:grpSpPr>
        <p:sp>
          <p:nvSpPr>
            <p:cNvPr id="37" name="Google Shape;37;p7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7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720000" y="475500"/>
            <a:ext cx="7704000" cy="5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720000" y="1244275"/>
            <a:ext cx="3692400" cy="2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AutoNum type="arabicPeriod"/>
              <a:defRPr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8"/>
          <p:cNvGrpSpPr/>
          <p:nvPr/>
        </p:nvGrpSpPr>
        <p:grpSpPr>
          <a:xfrm>
            <a:off x="396500" y="170424"/>
            <a:ext cx="8360126" cy="4398447"/>
            <a:chOff x="1054783" y="1029605"/>
            <a:chExt cx="7587010" cy="3902100"/>
          </a:xfrm>
        </p:grpSpPr>
        <p:sp>
          <p:nvSpPr>
            <p:cNvPr id="44" name="Google Shape;44;p8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8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8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2801700" y="1918054"/>
            <a:ext cx="5622300" cy="24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9"/>
          <p:cNvGrpSpPr/>
          <p:nvPr/>
        </p:nvGrpSpPr>
        <p:grpSpPr>
          <a:xfrm>
            <a:off x="396500" y="170424"/>
            <a:ext cx="8360126" cy="4398447"/>
            <a:chOff x="1054783" y="1029605"/>
            <a:chExt cx="7587010" cy="3902100"/>
          </a:xfrm>
        </p:grpSpPr>
        <p:sp>
          <p:nvSpPr>
            <p:cNvPr id="50" name="Google Shape;50;p9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9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9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 rot="515">
            <a:off x="2406900" y="1623064"/>
            <a:ext cx="6006600" cy="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ubTitle" idx="1"/>
          </p:nvPr>
        </p:nvSpPr>
        <p:spPr>
          <a:xfrm>
            <a:off x="3658200" y="2303046"/>
            <a:ext cx="4755300" cy="147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10"/>
          <p:cNvGrpSpPr/>
          <p:nvPr/>
        </p:nvGrpSpPr>
        <p:grpSpPr>
          <a:xfrm>
            <a:off x="396500" y="170424"/>
            <a:ext cx="8360126" cy="4398447"/>
            <a:chOff x="1054783" y="1029605"/>
            <a:chExt cx="7587010" cy="3902100"/>
          </a:xfrm>
        </p:grpSpPr>
        <p:sp>
          <p:nvSpPr>
            <p:cNvPr id="57" name="Google Shape;57;p10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0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10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720000" y="2233875"/>
            <a:ext cx="7704000" cy="615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 hasCustomPrompt="1"/>
          </p:nvPr>
        </p:nvSpPr>
        <p:spPr>
          <a:xfrm>
            <a:off x="3030250" y="1291525"/>
            <a:ext cx="4711500" cy="119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3" name="Google Shape;63;p11"/>
          <p:cNvSpPr txBox="1">
            <a:spLocks noGrp="1"/>
          </p:cNvSpPr>
          <p:nvPr>
            <p:ph type="subTitle" idx="1"/>
          </p:nvPr>
        </p:nvSpPr>
        <p:spPr>
          <a:xfrm>
            <a:off x="4173275" y="3581850"/>
            <a:ext cx="3169800" cy="6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344300" y="4753684"/>
            <a:ext cx="8478600" cy="1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0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5" name="Google Shape;65;p11"/>
          <p:cNvSpPr/>
          <p:nvPr/>
        </p:nvSpPr>
        <p:spPr>
          <a:xfrm>
            <a:off x="11575" y="0"/>
            <a:ext cx="3048600" cy="41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1"/>
          <p:cNvSpPr/>
          <p:nvPr/>
        </p:nvSpPr>
        <p:spPr>
          <a:xfrm>
            <a:off x="3059300" y="0"/>
            <a:ext cx="6084600" cy="414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15"/>
          <p:cNvGrpSpPr/>
          <p:nvPr/>
        </p:nvGrpSpPr>
        <p:grpSpPr>
          <a:xfrm>
            <a:off x="1282950" y="650425"/>
            <a:ext cx="6578100" cy="3438300"/>
            <a:chOff x="772525" y="726625"/>
            <a:chExt cx="6578100" cy="3438300"/>
          </a:xfrm>
        </p:grpSpPr>
        <p:sp>
          <p:nvSpPr>
            <p:cNvPr id="77" name="Google Shape;77;p15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5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79;p15"/>
          <p:cNvGrpSpPr/>
          <p:nvPr/>
        </p:nvGrpSpPr>
        <p:grpSpPr>
          <a:xfrm>
            <a:off x="2848350" y="3365325"/>
            <a:ext cx="3447300" cy="962400"/>
            <a:chOff x="4924175" y="3441525"/>
            <a:chExt cx="3447300" cy="962400"/>
          </a:xfrm>
        </p:grpSpPr>
        <p:sp>
          <p:nvSpPr>
            <p:cNvPr id="80" name="Google Shape;80;p15"/>
            <p:cNvSpPr/>
            <p:nvPr/>
          </p:nvSpPr>
          <p:spPr>
            <a:xfrm>
              <a:off x="4924175" y="3441525"/>
              <a:ext cx="3447300" cy="962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5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15"/>
          <p:cNvSpPr txBox="1"/>
          <p:nvPr/>
        </p:nvSpPr>
        <p:spPr>
          <a:xfrm>
            <a:off x="1414871" y="1639888"/>
            <a:ext cx="7029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rPr>
              <a:t>&lt;/</a:t>
            </a:r>
            <a:endParaRPr sz="3600">
              <a:solidFill>
                <a:schemeClr val="accent2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7020763" y="2493275"/>
            <a:ext cx="7029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/&gt;</a:t>
            </a:r>
            <a:endParaRPr sz="3600"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84" name="Google Shape;84;p15"/>
          <p:cNvSpPr txBox="1">
            <a:spLocks noGrp="1"/>
          </p:cNvSpPr>
          <p:nvPr>
            <p:ph type="ctrTitle"/>
          </p:nvPr>
        </p:nvSpPr>
        <p:spPr>
          <a:xfrm>
            <a:off x="2062200" y="1272723"/>
            <a:ext cx="5019600" cy="180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Введение в </a:t>
            </a:r>
            <a:br>
              <a:rPr lang="en-US" sz="4800" dirty="0"/>
            </a:br>
            <a:r>
              <a:rPr lang="en-US" sz="4800" dirty="0"/>
              <a:t>SD-WAN</a:t>
            </a:r>
            <a:endParaRPr sz="4800" dirty="0">
              <a:solidFill>
                <a:schemeClr val="accent2"/>
              </a:solidFill>
            </a:endParaRPr>
          </a:p>
        </p:txBody>
      </p:sp>
      <p:sp>
        <p:nvSpPr>
          <p:cNvPr id="85" name="Google Shape;85;p15"/>
          <p:cNvSpPr txBox="1">
            <a:spLocks noGrp="1"/>
          </p:cNvSpPr>
          <p:nvPr>
            <p:ph type="subTitle" idx="1"/>
          </p:nvPr>
        </p:nvSpPr>
        <p:spPr>
          <a:xfrm>
            <a:off x="2848350" y="3617700"/>
            <a:ext cx="3667650" cy="7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/>
              <a:t>Выполнила: Лебедева Татьяна, К34212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/>
              <a:t>Руководитель: </a:t>
            </a:r>
            <a:r>
              <a:rPr lang="ru-RU" sz="1200" dirty="0" err="1"/>
              <a:t>Шкребец</a:t>
            </a:r>
            <a:r>
              <a:rPr lang="ru-RU" sz="1200" dirty="0"/>
              <a:t> Александр Евгеньевич</a:t>
            </a:r>
          </a:p>
        </p:txBody>
      </p:sp>
      <p:grpSp>
        <p:nvGrpSpPr>
          <p:cNvPr id="86" name="Google Shape;86;p15"/>
          <p:cNvGrpSpPr/>
          <p:nvPr/>
        </p:nvGrpSpPr>
        <p:grpSpPr>
          <a:xfrm>
            <a:off x="488525" y="3098476"/>
            <a:ext cx="1864800" cy="718498"/>
            <a:chOff x="488525" y="3093501"/>
            <a:chExt cx="1864800" cy="718498"/>
          </a:xfrm>
        </p:grpSpPr>
        <p:grpSp>
          <p:nvGrpSpPr>
            <p:cNvPr id="87" name="Google Shape;87;p15"/>
            <p:cNvGrpSpPr/>
            <p:nvPr/>
          </p:nvGrpSpPr>
          <p:grpSpPr>
            <a:xfrm>
              <a:off x="488525" y="3093501"/>
              <a:ext cx="1864800" cy="718498"/>
              <a:chOff x="488525" y="3093501"/>
              <a:chExt cx="1864800" cy="718498"/>
            </a:xfrm>
          </p:grpSpPr>
          <p:sp>
            <p:nvSpPr>
              <p:cNvPr id="88" name="Google Shape;88;p15"/>
              <p:cNvSpPr/>
              <p:nvPr/>
            </p:nvSpPr>
            <p:spPr>
              <a:xfrm>
                <a:off x="488525" y="3348799"/>
                <a:ext cx="1864800" cy="4632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15"/>
              <p:cNvSpPr/>
              <p:nvPr/>
            </p:nvSpPr>
            <p:spPr>
              <a:xfrm>
                <a:off x="488525" y="3093501"/>
                <a:ext cx="1864800" cy="2553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0" name="Google Shape;90;p15"/>
            <p:cNvGrpSpPr/>
            <p:nvPr/>
          </p:nvGrpSpPr>
          <p:grpSpPr>
            <a:xfrm>
              <a:off x="693113" y="3432625"/>
              <a:ext cx="1455642" cy="295547"/>
              <a:chOff x="704072" y="2828928"/>
              <a:chExt cx="1455642" cy="295547"/>
            </a:xfrm>
          </p:grpSpPr>
          <p:sp>
            <p:nvSpPr>
              <p:cNvPr id="91" name="Google Shape;91;p15"/>
              <p:cNvSpPr/>
              <p:nvPr/>
            </p:nvSpPr>
            <p:spPr>
              <a:xfrm>
                <a:off x="704072" y="2828928"/>
                <a:ext cx="295547" cy="295547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3170" extrusionOk="0">
                    <a:moveTo>
                      <a:pt x="701" y="1"/>
                    </a:moveTo>
                    <a:cubicBezTo>
                      <a:pt x="301" y="1"/>
                      <a:pt x="1" y="334"/>
                      <a:pt x="1" y="701"/>
                    </a:cubicBezTo>
                    <a:lnTo>
                      <a:pt x="1" y="2436"/>
                    </a:lnTo>
                    <a:cubicBezTo>
                      <a:pt x="1" y="2869"/>
                      <a:pt x="334" y="3169"/>
                      <a:pt x="701" y="3169"/>
                    </a:cubicBezTo>
                    <a:lnTo>
                      <a:pt x="2469" y="3169"/>
                    </a:lnTo>
                    <a:cubicBezTo>
                      <a:pt x="2870" y="3169"/>
                      <a:pt x="3170" y="2836"/>
                      <a:pt x="3170" y="2436"/>
                    </a:cubicBezTo>
                    <a:lnTo>
                      <a:pt x="3170" y="701"/>
                    </a:lnTo>
                    <a:cubicBezTo>
                      <a:pt x="3170" y="267"/>
                      <a:pt x="2836" y="1"/>
                      <a:pt x="24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15"/>
              <p:cNvSpPr/>
              <p:nvPr/>
            </p:nvSpPr>
            <p:spPr>
              <a:xfrm>
                <a:off x="1095931" y="2922255"/>
                <a:ext cx="1063783" cy="21816"/>
              </a:xfrm>
              <a:custGeom>
                <a:avLst/>
                <a:gdLst/>
                <a:ahLst/>
                <a:cxnLst/>
                <a:rect l="l" t="t" r="r" b="b"/>
                <a:pathLst>
                  <a:path w="11410" h="234" extrusionOk="0">
                    <a:moveTo>
                      <a:pt x="134" y="0"/>
                    </a:moveTo>
                    <a:cubicBezTo>
                      <a:pt x="68" y="0"/>
                      <a:pt x="1" y="34"/>
                      <a:pt x="1" y="100"/>
                    </a:cubicBezTo>
                    <a:cubicBezTo>
                      <a:pt x="1" y="200"/>
                      <a:pt x="68" y="234"/>
                      <a:pt x="134" y="234"/>
                    </a:cubicBezTo>
                    <a:lnTo>
                      <a:pt x="11276" y="234"/>
                    </a:lnTo>
                    <a:cubicBezTo>
                      <a:pt x="11342" y="234"/>
                      <a:pt x="11409" y="200"/>
                      <a:pt x="11409" y="100"/>
                    </a:cubicBezTo>
                    <a:cubicBezTo>
                      <a:pt x="11409" y="34"/>
                      <a:pt x="11309" y="0"/>
                      <a:pt x="112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15"/>
              <p:cNvSpPr/>
              <p:nvPr/>
            </p:nvSpPr>
            <p:spPr>
              <a:xfrm>
                <a:off x="1095931" y="3003088"/>
                <a:ext cx="684327" cy="21910"/>
              </a:xfrm>
              <a:custGeom>
                <a:avLst/>
                <a:gdLst/>
                <a:ahLst/>
                <a:cxnLst/>
                <a:rect l="l" t="t" r="r" b="b"/>
                <a:pathLst>
                  <a:path w="7340" h="235" extrusionOk="0">
                    <a:moveTo>
                      <a:pt x="134" y="1"/>
                    </a:moveTo>
                    <a:cubicBezTo>
                      <a:pt x="68" y="1"/>
                      <a:pt x="1" y="34"/>
                      <a:pt x="1" y="134"/>
                    </a:cubicBezTo>
                    <a:cubicBezTo>
                      <a:pt x="1" y="201"/>
                      <a:pt x="68" y="234"/>
                      <a:pt x="134" y="234"/>
                    </a:cubicBezTo>
                    <a:lnTo>
                      <a:pt x="7239" y="234"/>
                    </a:lnTo>
                    <a:cubicBezTo>
                      <a:pt x="7306" y="234"/>
                      <a:pt x="7339" y="201"/>
                      <a:pt x="7339" y="134"/>
                    </a:cubicBezTo>
                    <a:cubicBezTo>
                      <a:pt x="7339" y="67"/>
                      <a:pt x="7273" y="1"/>
                      <a:pt x="72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" name="Google Shape;94;p15"/>
            <p:cNvGrpSpPr/>
            <p:nvPr/>
          </p:nvGrpSpPr>
          <p:grpSpPr>
            <a:xfrm>
              <a:off x="1892128" y="3177685"/>
              <a:ext cx="361833" cy="86930"/>
              <a:chOff x="2513203" y="3027163"/>
              <a:chExt cx="361833" cy="86930"/>
            </a:xfrm>
          </p:grpSpPr>
          <p:sp>
            <p:nvSpPr>
              <p:cNvPr id="95" name="Google Shape;95;p15"/>
              <p:cNvSpPr/>
              <p:nvPr/>
            </p:nvSpPr>
            <p:spPr>
              <a:xfrm>
                <a:off x="2513203" y="3027163"/>
                <a:ext cx="88213" cy="86930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236" extrusionOk="0">
                    <a:moveTo>
                      <a:pt x="1134" y="1"/>
                    </a:moveTo>
                    <a:cubicBezTo>
                      <a:pt x="500" y="1"/>
                      <a:pt x="0" y="501"/>
                      <a:pt x="0" y="1101"/>
                    </a:cubicBezTo>
                    <a:cubicBezTo>
                      <a:pt x="0" y="1735"/>
                      <a:pt x="500" y="2236"/>
                      <a:pt x="1134" y="2236"/>
                    </a:cubicBezTo>
                    <a:cubicBezTo>
                      <a:pt x="1768" y="2236"/>
                      <a:pt x="2268" y="1735"/>
                      <a:pt x="2268" y="1101"/>
                    </a:cubicBezTo>
                    <a:cubicBezTo>
                      <a:pt x="2268" y="501"/>
                      <a:pt x="1768" y="1"/>
                      <a:pt x="11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15"/>
              <p:cNvSpPr/>
              <p:nvPr/>
            </p:nvSpPr>
            <p:spPr>
              <a:xfrm>
                <a:off x="2650635" y="3027163"/>
                <a:ext cx="88252" cy="86930"/>
              </a:xfrm>
              <a:custGeom>
                <a:avLst/>
                <a:gdLst/>
                <a:ahLst/>
                <a:cxnLst/>
                <a:rect l="l" t="t" r="r" b="b"/>
                <a:pathLst>
                  <a:path w="2270" h="2236" extrusionOk="0">
                    <a:moveTo>
                      <a:pt x="1135" y="1"/>
                    </a:moveTo>
                    <a:cubicBezTo>
                      <a:pt x="501" y="1"/>
                      <a:pt x="1" y="501"/>
                      <a:pt x="1" y="1101"/>
                    </a:cubicBezTo>
                    <a:cubicBezTo>
                      <a:pt x="1" y="1735"/>
                      <a:pt x="501" y="2236"/>
                      <a:pt x="1135" y="2236"/>
                    </a:cubicBezTo>
                    <a:cubicBezTo>
                      <a:pt x="1769" y="2236"/>
                      <a:pt x="2269" y="1735"/>
                      <a:pt x="2269" y="1101"/>
                    </a:cubicBezTo>
                    <a:cubicBezTo>
                      <a:pt x="2269" y="501"/>
                      <a:pt x="1736" y="1"/>
                      <a:pt x="11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15"/>
              <p:cNvSpPr/>
              <p:nvPr/>
            </p:nvSpPr>
            <p:spPr>
              <a:xfrm>
                <a:off x="2786822" y="3027163"/>
                <a:ext cx="88213" cy="86930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236" extrusionOk="0">
                    <a:moveTo>
                      <a:pt x="1135" y="1"/>
                    </a:moveTo>
                    <a:cubicBezTo>
                      <a:pt x="501" y="1"/>
                      <a:pt x="0" y="501"/>
                      <a:pt x="0" y="1101"/>
                    </a:cubicBezTo>
                    <a:cubicBezTo>
                      <a:pt x="0" y="1735"/>
                      <a:pt x="501" y="2236"/>
                      <a:pt x="1135" y="2236"/>
                    </a:cubicBezTo>
                    <a:cubicBezTo>
                      <a:pt x="1768" y="2236"/>
                      <a:pt x="2269" y="1735"/>
                      <a:pt x="2269" y="1101"/>
                    </a:cubicBezTo>
                    <a:cubicBezTo>
                      <a:pt x="2269" y="501"/>
                      <a:pt x="1768" y="1"/>
                      <a:pt x="113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36240-D1A3-40BF-9781-2CAE14A8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283500"/>
            <a:ext cx="7704000" cy="576000"/>
          </a:xfrm>
        </p:spPr>
        <p:txBody>
          <a:bodyPr/>
          <a:lstStyle/>
          <a:p>
            <a:r>
              <a:rPr lang="en-US" dirty="0"/>
              <a:t>tanya.lebedyova@gmail.com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E8207DD-A9A6-490A-9A22-F4430D8FC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335550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71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525600" y="688000"/>
            <a:ext cx="77040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2"/>
                </a:solidFill>
              </a:rPr>
              <a:t>&lt;/</a:t>
            </a:r>
            <a:r>
              <a:rPr lang="ru-RU" dirty="0"/>
              <a:t>Определение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C86878-7D0B-43F3-950C-8E56C6D4FACB}"/>
              </a:ext>
            </a:extLst>
          </p:cNvPr>
          <p:cNvSpPr txBox="1"/>
          <p:nvPr/>
        </p:nvSpPr>
        <p:spPr>
          <a:xfrm>
            <a:off x="464400" y="1886400"/>
            <a:ext cx="442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</a:rPr>
              <a:t>SD-WAN (Software-</a:t>
            </a:r>
            <a:r>
              <a:rPr lang="ru-RU" sz="1800" dirty="0" err="1">
                <a:solidFill>
                  <a:schemeClr val="tx1"/>
                </a:solidFill>
              </a:rPr>
              <a:t>Defined</a:t>
            </a:r>
            <a:r>
              <a:rPr lang="ru-RU" sz="1800" dirty="0">
                <a:solidFill>
                  <a:schemeClr val="tx1"/>
                </a:solidFill>
              </a:rPr>
              <a:t> Wide Area Network, программно-определяемая распределенная сеть) — класс решений для централизованного управления территориально распределенными сетями (WAN), основанные на концепции </a:t>
            </a:r>
            <a:r>
              <a:rPr lang="en-US" sz="1800" dirty="0">
                <a:solidFill>
                  <a:schemeClr val="tx1"/>
                </a:solidFill>
              </a:rPr>
              <a:t>SDN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EB71CB-09E1-417B-AD61-267E0B242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28930"/>
            <a:ext cx="4572000" cy="3397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525601" y="352996"/>
            <a:ext cx="8323932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2"/>
                </a:solidFill>
              </a:rPr>
              <a:t>&lt;/</a:t>
            </a:r>
            <a:r>
              <a:rPr lang="ru-RU" sz="2800" dirty="0"/>
              <a:t>Связь </a:t>
            </a:r>
            <a:r>
              <a:rPr lang="en-US" sz="2800" dirty="0"/>
              <a:t>SDN </a:t>
            </a:r>
            <a:r>
              <a:rPr lang="ru-RU" sz="2800" dirty="0"/>
              <a:t>и </a:t>
            </a:r>
            <a:r>
              <a:rPr lang="en-US" sz="2800" dirty="0"/>
              <a:t>SD-WAN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C86878-7D0B-43F3-950C-8E56C6D4FACB}"/>
              </a:ext>
            </a:extLst>
          </p:cNvPr>
          <p:cNvSpPr txBox="1"/>
          <p:nvPr/>
        </p:nvSpPr>
        <p:spPr>
          <a:xfrm>
            <a:off x="525601" y="1251074"/>
            <a:ext cx="42633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SDN (Software-</a:t>
            </a:r>
            <a:r>
              <a:rPr lang="ru-RU" dirty="0" err="1">
                <a:solidFill>
                  <a:schemeClr val="tx1"/>
                </a:solidFill>
              </a:rPr>
              <a:t>Defined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Networking</a:t>
            </a:r>
            <a:r>
              <a:rPr lang="ru-RU" dirty="0">
                <a:solidFill>
                  <a:schemeClr val="tx1"/>
                </a:solidFill>
              </a:rPr>
              <a:t>) — концепция, отделяющая плоскость управления (Control </a:t>
            </a:r>
            <a:r>
              <a:rPr lang="ru-RU" dirty="0" err="1">
                <a:solidFill>
                  <a:schemeClr val="tx1"/>
                </a:solidFill>
              </a:rPr>
              <a:t>Plane</a:t>
            </a:r>
            <a:r>
              <a:rPr lang="ru-RU" dirty="0">
                <a:solidFill>
                  <a:schemeClr val="tx1"/>
                </a:solidFill>
              </a:rPr>
              <a:t>) от плоскости передачи данных (Data </a:t>
            </a:r>
            <a:r>
              <a:rPr lang="ru-RU" dirty="0" err="1">
                <a:solidFill>
                  <a:schemeClr val="tx1"/>
                </a:solidFill>
              </a:rPr>
              <a:t>Plane</a:t>
            </a:r>
            <a:r>
              <a:rPr lang="ru-RU" dirty="0">
                <a:solidFill>
                  <a:schemeClr val="tx1"/>
                </a:solidFill>
              </a:rPr>
              <a:t>).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SD-WAN — расширение идей SDN на широкую географию (WAN).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Имеется централизованный SD-WAN контроллер, который видит все каналы, собирает метрики и управляет маршрутизацией.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Перенастраивать WAN можно </a:t>
            </a:r>
            <a:r>
              <a:rPr lang="ru-RU" dirty="0" err="1">
                <a:solidFill>
                  <a:schemeClr val="tx1"/>
                </a:solidFill>
              </a:rPr>
              <a:t>программно</a:t>
            </a:r>
            <a:r>
              <a:rPr lang="ru-RU" dirty="0">
                <a:solidFill>
                  <a:schemeClr val="tx1"/>
                </a:solidFill>
              </a:rPr>
              <a:t>, без ручной конфигурации каждого маршрутизатора.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7E35E55-1D21-41DF-81A6-75277DA3C5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946359" y="1346187"/>
            <a:ext cx="3903174" cy="298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22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525600" y="634963"/>
            <a:ext cx="8323932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2"/>
                </a:solidFill>
              </a:rPr>
              <a:t>&lt;/</a:t>
            </a:r>
            <a:r>
              <a:rPr lang="ru-RU" sz="2800" dirty="0"/>
              <a:t>Территориально распределенные сети (WAN)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C86878-7D0B-43F3-950C-8E56C6D4FACB}"/>
              </a:ext>
            </a:extLst>
          </p:cNvPr>
          <p:cNvSpPr txBox="1"/>
          <p:nvPr/>
        </p:nvSpPr>
        <p:spPr>
          <a:xfrm>
            <a:off x="370617" y="2334020"/>
            <a:ext cx="42013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</a:rPr>
              <a:t>Сети WAN — это сети, охватывающие большие территории и обеспечивающие связь между географически удаленными объектами.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7E35E55-1D21-41DF-81A6-75277DA3C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225" y="1566609"/>
            <a:ext cx="4473307" cy="316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9"/>
          <p:cNvSpPr txBox="1">
            <a:spLocks noGrp="1"/>
          </p:cNvSpPr>
          <p:nvPr>
            <p:ph type="title"/>
          </p:nvPr>
        </p:nvSpPr>
        <p:spPr>
          <a:xfrm>
            <a:off x="720000" y="456786"/>
            <a:ext cx="77040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ru-RU" dirty="0"/>
              <a:t>Принципы работы </a:t>
            </a:r>
            <a:r>
              <a:rPr lang="en-US" dirty="0"/>
              <a:t>SD-WAN</a:t>
            </a:r>
            <a:endParaRPr dirty="0"/>
          </a:p>
        </p:txBody>
      </p:sp>
      <p:grpSp>
        <p:nvGrpSpPr>
          <p:cNvPr id="205" name="Google Shape;205;p19"/>
          <p:cNvGrpSpPr/>
          <p:nvPr/>
        </p:nvGrpSpPr>
        <p:grpSpPr>
          <a:xfrm>
            <a:off x="1341381" y="4408332"/>
            <a:ext cx="1825400" cy="933775"/>
            <a:chOff x="5772125" y="1552576"/>
            <a:chExt cx="2658607" cy="933775"/>
          </a:xfrm>
        </p:grpSpPr>
        <p:sp>
          <p:nvSpPr>
            <p:cNvPr id="206" name="Google Shape;206;p19"/>
            <p:cNvSpPr txBox="1"/>
            <p:nvPr/>
          </p:nvSpPr>
          <p:spPr>
            <a:xfrm>
              <a:off x="5772132" y="1552576"/>
              <a:ext cx="26586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dirty="0">
                  <a:solidFill>
                    <a:schemeClr val="dk1"/>
                  </a:solidFill>
                  <a:latin typeface="Quantico"/>
                  <a:ea typeface="Quantico"/>
                  <a:cs typeface="Quantico"/>
                  <a:sym typeface="Quantico"/>
                </a:rPr>
                <a:t>беспроводные</a:t>
              </a:r>
              <a:endParaRPr sz="1800" dirty="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endParaRPr>
            </a:p>
          </p:txBody>
        </p:sp>
        <p:sp>
          <p:nvSpPr>
            <p:cNvPr id="207" name="Google Shape;207;p19"/>
            <p:cNvSpPr txBox="1"/>
            <p:nvPr/>
          </p:nvSpPr>
          <p:spPr>
            <a:xfrm>
              <a:off x="5772125" y="1937651"/>
              <a:ext cx="2658600" cy="54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(3G, 4G LTE и 5G)</a:t>
              </a: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</p:grpSp>
      <p:sp>
        <p:nvSpPr>
          <p:cNvPr id="212" name="Google Shape;212;p19"/>
          <p:cNvSpPr txBox="1"/>
          <p:nvPr/>
        </p:nvSpPr>
        <p:spPr>
          <a:xfrm>
            <a:off x="4283836" y="4408332"/>
            <a:ext cx="182539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оптоволоконные</a:t>
            </a:r>
            <a:endParaRPr sz="1600" dirty="0"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15" name="Google Shape;215;p19"/>
          <p:cNvSpPr txBox="1"/>
          <p:nvPr/>
        </p:nvSpPr>
        <p:spPr>
          <a:xfrm>
            <a:off x="2812559" y="3064857"/>
            <a:ext cx="1825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спутниковые</a:t>
            </a:r>
            <a:endParaRPr sz="2200" dirty="0"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18" name="Google Shape;218;p19"/>
          <p:cNvSpPr txBox="1"/>
          <p:nvPr/>
        </p:nvSpPr>
        <p:spPr>
          <a:xfrm>
            <a:off x="5755009" y="3064857"/>
            <a:ext cx="1825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кабельные</a:t>
            </a:r>
            <a:endParaRPr sz="2200" dirty="0"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20" name="Google Shape;220;p19"/>
          <p:cNvSpPr/>
          <p:nvPr/>
        </p:nvSpPr>
        <p:spPr>
          <a:xfrm>
            <a:off x="2004781" y="3716831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21" name="Google Shape;221;p19"/>
          <p:cNvSpPr/>
          <p:nvPr/>
        </p:nvSpPr>
        <p:spPr>
          <a:xfrm>
            <a:off x="3476006" y="3716831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22" name="Google Shape;222;p19"/>
          <p:cNvSpPr/>
          <p:nvPr/>
        </p:nvSpPr>
        <p:spPr>
          <a:xfrm>
            <a:off x="4947231" y="3716831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23" name="Google Shape;223;p19"/>
          <p:cNvSpPr/>
          <p:nvPr/>
        </p:nvSpPr>
        <p:spPr>
          <a:xfrm>
            <a:off x="6418456" y="3716831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cxnSp>
        <p:nvCxnSpPr>
          <p:cNvPr id="225" name="Google Shape;225;p19"/>
          <p:cNvCxnSpPr>
            <a:stCxn id="220" idx="0"/>
            <a:endCxn id="221" idx="1"/>
          </p:cNvCxnSpPr>
          <p:nvPr/>
        </p:nvCxnSpPr>
        <p:spPr>
          <a:xfrm rot="-5400000" flipH="1">
            <a:off x="2740381" y="3230531"/>
            <a:ext cx="249300" cy="1221900"/>
          </a:xfrm>
          <a:prstGeom prst="bentConnector4">
            <a:avLst>
              <a:gd name="adj1" fmla="val -95517"/>
              <a:gd name="adj2" fmla="val 6020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6" name="Google Shape;226;p19"/>
          <p:cNvCxnSpPr>
            <a:stCxn id="221" idx="2"/>
            <a:endCxn id="222" idx="1"/>
          </p:cNvCxnSpPr>
          <p:nvPr/>
        </p:nvCxnSpPr>
        <p:spPr>
          <a:xfrm rot="-5400000">
            <a:off x="4211606" y="3479831"/>
            <a:ext cx="249300" cy="1221900"/>
          </a:xfrm>
          <a:prstGeom prst="bentConnector4">
            <a:avLst>
              <a:gd name="adj1" fmla="val -95517"/>
              <a:gd name="adj2" fmla="val 6020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7" name="Google Shape;227;p19"/>
          <p:cNvCxnSpPr>
            <a:stCxn id="222" idx="0"/>
            <a:endCxn id="223" idx="1"/>
          </p:cNvCxnSpPr>
          <p:nvPr/>
        </p:nvCxnSpPr>
        <p:spPr>
          <a:xfrm rot="-5400000" flipH="1">
            <a:off x="5682831" y="3230531"/>
            <a:ext cx="249300" cy="1221900"/>
          </a:xfrm>
          <a:prstGeom prst="bentConnector4">
            <a:avLst>
              <a:gd name="adj1" fmla="val -95517"/>
              <a:gd name="adj2" fmla="val 6020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9" name="Google Shape;229;p19"/>
          <p:cNvCxnSpPr>
            <a:stCxn id="221" idx="0"/>
            <a:endCxn id="215" idx="2"/>
          </p:cNvCxnSpPr>
          <p:nvPr/>
        </p:nvCxnSpPr>
        <p:spPr>
          <a:xfrm flipV="1">
            <a:off x="3725306" y="3522057"/>
            <a:ext cx="3" cy="19477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0" name="Google Shape;230;p19"/>
          <p:cNvCxnSpPr>
            <a:stCxn id="220" idx="2"/>
            <a:endCxn id="206" idx="0"/>
          </p:cNvCxnSpPr>
          <p:nvPr/>
        </p:nvCxnSpPr>
        <p:spPr>
          <a:xfrm>
            <a:off x="2254081" y="4215431"/>
            <a:ext cx="0" cy="192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1" name="Google Shape;231;p19"/>
          <p:cNvCxnSpPr>
            <a:cxnSpLocks/>
            <a:stCxn id="222" idx="2"/>
            <a:endCxn id="212" idx="0"/>
          </p:cNvCxnSpPr>
          <p:nvPr/>
        </p:nvCxnSpPr>
        <p:spPr>
          <a:xfrm>
            <a:off x="5196531" y="4215431"/>
            <a:ext cx="0" cy="192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2" name="Google Shape;232;p19"/>
          <p:cNvCxnSpPr>
            <a:cxnSpLocks/>
            <a:stCxn id="223" idx="0"/>
            <a:endCxn id="218" idx="2"/>
          </p:cNvCxnSpPr>
          <p:nvPr/>
        </p:nvCxnSpPr>
        <p:spPr>
          <a:xfrm rot="10800000">
            <a:off x="6667756" y="3522131"/>
            <a:ext cx="0" cy="194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34" name="Google Shape;234;p19"/>
          <p:cNvGrpSpPr/>
          <p:nvPr/>
        </p:nvGrpSpPr>
        <p:grpSpPr>
          <a:xfrm>
            <a:off x="2082035" y="3781803"/>
            <a:ext cx="344065" cy="368644"/>
            <a:chOff x="4149138" y="4121151"/>
            <a:chExt cx="344065" cy="368644"/>
          </a:xfrm>
        </p:grpSpPr>
        <p:sp>
          <p:nvSpPr>
            <p:cNvPr id="235" name="Google Shape;235;p19"/>
            <p:cNvSpPr/>
            <p:nvPr/>
          </p:nvSpPr>
          <p:spPr>
            <a:xfrm>
              <a:off x="4205853" y="4182724"/>
              <a:ext cx="225746" cy="307071"/>
            </a:xfrm>
            <a:custGeom>
              <a:avLst/>
              <a:gdLst/>
              <a:ahLst/>
              <a:cxnLst/>
              <a:rect l="l" t="t" r="r" b="b"/>
              <a:pathLst>
                <a:path w="7109" h="9670" extrusionOk="0">
                  <a:moveTo>
                    <a:pt x="3643" y="359"/>
                  </a:moveTo>
                  <a:cubicBezTo>
                    <a:pt x="4417" y="359"/>
                    <a:pt x="5132" y="645"/>
                    <a:pt x="5703" y="1157"/>
                  </a:cubicBezTo>
                  <a:cubicBezTo>
                    <a:pt x="6358" y="1752"/>
                    <a:pt x="6751" y="2597"/>
                    <a:pt x="6751" y="3478"/>
                  </a:cubicBezTo>
                  <a:cubicBezTo>
                    <a:pt x="6739" y="4074"/>
                    <a:pt x="6572" y="4669"/>
                    <a:pt x="6251" y="5157"/>
                  </a:cubicBezTo>
                  <a:cubicBezTo>
                    <a:pt x="5929" y="5645"/>
                    <a:pt x="5489" y="6038"/>
                    <a:pt x="4953" y="6288"/>
                  </a:cubicBezTo>
                  <a:cubicBezTo>
                    <a:pt x="4620" y="6431"/>
                    <a:pt x="4417" y="6776"/>
                    <a:pt x="4417" y="7146"/>
                  </a:cubicBezTo>
                  <a:lnTo>
                    <a:pt x="4417" y="7360"/>
                  </a:lnTo>
                  <a:lnTo>
                    <a:pt x="2834" y="7360"/>
                  </a:lnTo>
                  <a:lnTo>
                    <a:pt x="2834" y="7146"/>
                  </a:lnTo>
                  <a:cubicBezTo>
                    <a:pt x="2834" y="6776"/>
                    <a:pt x="2631" y="6455"/>
                    <a:pt x="2298" y="6288"/>
                  </a:cubicBezTo>
                  <a:cubicBezTo>
                    <a:pt x="1084" y="5705"/>
                    <a:pt x="381" y="4407"/>
                    <a:pt x="548" y="3074"/>
                  </a:cubicBezTo>
                  <a:cubicBezTo>
                    <a:pt x="726" y="1669"/>
                    <a:pt x="1869" y="526"/>
                    <a:pt x="3286" y="383"/>
                  </a:cubicBezTo>
                  <a:cubicBezTo>
                    <a:pt x="3405" y="359"/>
                    <a:pt x="3524" y="359"/>
                    <a:pt x="3643" y="359"/>
                  </a:cubicBezTo>
                  <a:close/>
                  <a:moveTo>
                    <a:pt x="4417" y="7729"/>
                  </a:moveTo>
                  <a:lnTo>
                    <a:pt x="4417" y="8324"/>
                  </a:lnTo>
                  <a:cubicBezTo>
                    <a:pt x="4417" y="8443"/>
                    <a:pt x="4322" y="8539"/>
                    <a:pt x="4203" y="8539"/>
                  </a:cubicBezTo>
                  <a:lnTo>
                    <a:pt x="3048" y="8539"/>
                  </a:lnTo>
                  <a:cubicBezTo>
                    <a:pt x="2929" y="8539"/>
                    <a:pt x="2834" y="8443"/>
                    <a:pt x="2834" y="8324"/>
                  </a:cubicBezTo>
                  <a:lnTo>
                    <a:pt x="2834" y="7729"/>
                  </a:lnTo>
                  <a:close/>
                  <a:moveTo>
                    <a:pt x="4024" y="8896"/>
                  </a:moveTo>
                  <a:lnTo>
                    <a:pt x="4024" y="9098"/>
                  </a:lnTo>
                  <a:cubicBezTo>
                    <a:pt x="4024" y="9217"/>
                    <a:pt x="3941" y="9313"/>
                    <a:pt x="3822" y="9313"/>
                  </a:cubicBezTo>
                  <a:lnTo>
                    <a:pt x="3429" y="9313"/>
                  </a:lnTo>
                  <a:cubicBezTo>
                    <a:pt x="3310" y="9313"/>
                    <a:pt x="3227" y="9217"/>
                    <a:pt x="3227" y="9098"/>
                  </a:cubicBezTo>
                  <a:lnTo>
                    <a:pt x="3227" y="8896"/>
                  </a:lnTo>
                  <a:close/>
                  <a:moveTo>
                    <a:pt x="3658" y="1"/>
                  </a:moveTo>
                  <a:cubicBezTo>
                    <a:pt x="3519" y="1"/>
                    <a:pt x="3379" y="9"/>
                    <a:pt x="3239" y="26"/>
                  </a:cubicBezTo>
                  <a:cubicBezTo>
                    <a:pt x="1667" y="204"/>
                    <a:pt x="381" y="1466"/>
                    <a:pt x="191" y="3026"/>
                  </a:cubicBezTo>
                  <a:cubicBezTo>
                    <a:pt x="0" y="4526"/>
                    <a:pt x="786" y="5979"/>
                    <a:pt x="2155" y="6610"/>
                  </a:cubicBezTo>
                  <a:cubicBezTo>
                    <a:pt x="2358" y="6705"/>
                    <a:pt x="2477" y="6931"/>
                    <a:pt x="2477" y="7146"/>
                  </a:cubicBezTo>
                  <a:lnTo>
                    <a:pt x="2477" y="8324"/>
                  </a:lnTo>
                  <a:cubicBezTo>
                    <a:pt x="2477" y="8574"/>
                    <a:pt x="2643" y="8789"/>
                    <a:pt x="2870" y="8860"/>
                  </a:cubicBezTo>
                  <a:lnTo>
                    <a:pt x="2870" y="9098"/>
                  </a:lnTo>
                  <a:cubicBezTo>
                    <a:pt x="2870" y="9408"/>
                    <a:pt x="3120" y="9670"/>
                    <a:pt x="3429" y="9670"/>
                  </a:cubicBezTo>
                  <a:lnTo>
                    <a:pt x="3822" y="9670"/>
                  </a:lnTo>
                  <a:cubicBezTo>
                    <a:pt x="4132" y="9670"/>
                    <a:pt x="4382" y="9408"/>
                    <a:pt x="4382" y="9098"/>
                  </a:cubicBezTo>
                  <a:lnTo>
                    <a:pt x="4382" y="8860"/>
                  </a:lnTo>
                  <a:cubicBezTo>
                    <a:pt x="4608" y="8789"/>
                    <a:pt x="4775" y="8574"/>
                    <a:pt x="4775" y="8324"/>
                  </a:cubicBezTo>
                  <a:lnTo>
                    <a:pt x="4775" y="7146"/>
                  </a:lnTo>
                  <a:cubicBezTo>
                    <a:pt x="4775" y="6931"/>
                    <a:pt x="4906" y="6717"/>
                    <a:pt x="5096" y="6610"/>
                  </a:cubicBezTo>
                  <a:cubicBezTo>
                    <a:pt x="5691" y="6336"/>
                    <a:pt x="6191" y="5895"/>
                    <a:pt x="6549" y="5348"/>
                  </a:cubicBezTo>
                  <a:cubicBezTo>
                    <a:pt x="6906" y="4788"/>
                    <a:pt x="7096" y="4133"/>
                    <a:pt x="7096" y="3455"/>
                  </a:cubicBezTo>
                  <a:cubicBezTo>
                    <a:pt x="7108" y="2490"/>
                    <a:pt x="6680" y="1538"/>
                    <a:pt x="5953" y="883"/>
                  </a:cubicBezTo>
                  <a:cubicBezTo>
                    <a:pt x="5309" y="310"/>
                    <a:pt x="4506" y="1"/>
                    <a:pt x="36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9"/>
            <p:cNvSpPr/>
            <p:nvPr/>
          </p:nvSpPr>
          <p:spPr>
            <a:xfrm>
              <a:off x="4444777" y="4287484"/>
              <a:ext cx="48426" cy="11400"/>
            </a:xfrm>
            <a:custGeom>
              <a:avLst/>
              <a:gdLst/>
              <a:ahLst/>
              <a:cxnLst/>
              <a:rect l="l" t="t" r="r" b="b"/>
              <a:pathLst>
                <a:path w="1525" h="359" extrusionOk="0">
                  <a:moveTo>
                    <a:pt x="180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80" y="358"/>
                  </a:cubicBezTo>
                  <a:lnTo>
                    <a:pt x="1346" y="358"/>
                  </a:lnTo>
                  <a:cubicBezTo>
                    <a:pt x="1442" y="358"/>
                    <a:pt x="1525" y="275"/>
                    <a:pt x="1525" y="179"/>
                  </a:cubicBezTo>
                  <a:cubicBezTo>
                    <a:pt x="1525" y="72"/>
                    <a:pt x="1430" y="1"/>
                    <a:pt x="1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9"/>
            <p:cNvSpPr/>
            <p:nvPr/>
          </p:nvSpPr>
          <p:spPr>
            <a:xfrm>
              <a:off x="4149138" y="4287484"/>
              <a:ext cx="48426" cy="11400"/>
            </a:xfrm>
            <a:custGeom>
              <a:avLst/>
              <a:gdLst/>
              <a:ahLst/>
              <a:cxnLst/>
              <a:rect l="l" t="t" r="r" b="b"/>
              <a:pathLst>
                <a:path w="1525" h="359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34" y="358"/>
                  </a:lnTo>
                  <a:cubicBezTo>
                    <a:pt x="1441" y="358"/>
                    <a:pt x="1512" y="275"/>
                    <a:pt x="1512" y="179"/>
                  </a:cubicBezTo>
                  <a:cubicBezTo>
                    <a:pt x="1524" y="72"/>
                    <a:pt x="1441" y="1"/>
                    <a:pt x="13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9"/>
            <p:cNvSpPr/>
            <p:nvPr/>
          </p:nvSpPr>
          <p:spPr>
            <a:xfrm>
              <a:off x="4315471" y="4121151"/>
              <a:ext cx="11400" cy="48045"/>
            </a:xfrm>
            <a:custGeom>
              <a:avLst/>
              <a:gdLst/>
              <a:ahLst/>
              <a:cxnLst/>
              <a:rect l="l" t="t" r="r" b="b"/>
              <a:pathLst>
                <a:path w="359" h="1513" extrusionOk="0">
                  <a:moveTo>
                    <a:pt x="180" y="0"/>
                  </a:moveTo>
                  <a:cubicBezTo>
                    <a:pt x="72" y="0"/>
                    <a:pt x="1" y="72"/>
                    <a:pt x="1" y="179"/>
                  </a:cubicBezTo>
                  <a:lnTo>
                    <a:pt x="1" y="1334"/>
                  </a:lnTo>
                  <a:cubicBezTo>
                    <a:pt x="1" y="1441"/>
                    <a:pt x="72" y="1512"/>
                    <a:pt x="180" y="1512"/>
                  </a:cubicBezTo>
                  <a:cubicBezTo>
                    <a:pt x="275" y="1512"/>
                    <a:pt x="358" y="1441"/>
                    <a:pt x="358" y="1334"/>
                  </a:cubicBezTo>
                  <a:lnTo>
                    <a:pt x="358" y="179"/>
                  </a:lnTo>
                  <a:cubicBezTo>
                    <a:pt x="358" y="72"/>
                    <a:pt x="275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9"/>
            <p:cNvSpPr/>
            <p:nvPr/>
          </p:nvSpPr>
          <p:spPr>
            <a:xfrm>
              <a:off x="4378632" y="4159575"/>
              <a:ext cx="22705" cy="27754"/>
            </a:xfrm>
            <a:custGeom>
              <a:avLst/>
              <a:gdLst/>
              <a:ahLst/>
              <a:cxnLst/>
              <a:rect l="l" t="t" r="r" b="b"/>
              <a:pathLst>
                <a:path w="715" h="874" extrusionOk="0">
                  <a:moveTo>
                    <a:pt x="513" y="0"/>
                  </a:moveTo>
                  <a:cubicBezTo>
                    <a:pt x="451" y="0"/>
                    <a:pt x="387" y="27"/>
                    <a:pt x="346" y="76"/>
                  </a:cubicBezTo>
                  <a:lnTo>
                    <a:pt x="48" y="588"/>
                  </a:lnTo>
                  <a:cubicBezTo>
                    <a:pt x="0" y="671"/>
                    <a:pt x="24" y="778"/>
                    <a:pt x="107" y="838"/>
                  </a:cubicBezTo>
                  <a:cubicBezTo>
                    <a:pt x="131" y="850"/>
                    <a:pt x="167" y="874"/>
                    <a:pt x="191" y="874"/>
                  </a:cubicBezTo>
                  <a:cubicBezTo>
                    <a:pt x="250" y="874"/>
                    <a:pt x="310" y="838"/>
                    <a:pt x="358" y="778"/>
                  </a:cubicBezTo>
                  <a:lnTo>
                    <a:pt x="655" y="278"/>
                  </a:lnTo>
                  <a:cubicBezTo>
                    <a:pt x="715" y="171"/>
                    <a:pt x="691" y="64"/>
                    <a:pt x="596" y="16"/>
                  </a:cubicBezTo>
                  <a:cubicBezTo>
                    <a:pt x="570" y="5"/>
                    <a:pt x="542" y="0"/>
                    <a:pt x="5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9"/>
            <p:cNvSpPr/>
            <p:nvPr/>
          </p:nvSpPr>
          <p:spPr>
            <a:xfrm>
              <a:off x="4240243" y="4399103"/>
              <a:ext cx="22705" cy="27563"/>
            </a:xfrm>
            <a:custGeom>
              <a:avLst/>
              <a:gdLst/>
              <a:ahLst/>
              <a:cxnLst/>
              <a:rect l="l" t="t" r="r" b="b"/>
              <a:pathLst>
                <a:path w="715" h="868" extrusionOk="0">
                  <a:moveTo>
                    <a:pt x="507" y="0"/>
                  </a:moveTo>
                  <a:cubicBezTo>
                    <a:pt x="444" y="0"/>
                    <a:pt x="387" y="33"/>
                    <a:pt x="346" y="82"/>
                  </a:cubicBezTo>
                  <a:lnTo>
                    <a:pt x="48" y="594"/>
                  </a:lnTo>
                  <a:cubicBezTo>
                    <a:pt x="1" y="677"/>
                    <a:pt x="24" y="784"/>
                    <a:pt x="108" y="844"/>
                  </a:cubicBezTo>
                  <a:cubicBezTo>
                    <a:pt x="132" y="855"/>
                    <a:pt x="155" y="867"/>
                    <a:pt x="191" y="867"/>
                  </a:cubicBezTo>
                  <a:cubicBezTo>
                    <a:pt x="251" y="867"/>
                    <a:pt x="310" y="844"/>
                    <a:pt x="358" y="784"/>
                  </a:cubicBezTo>
                  <a:lnTo>
                    <a:pt x="655" y="272"/>
                  </a:lnTo>
                  <a:cubicBezTo>
                    <a:pt x="715" y="189"/>
                    <a:pt x="679" y="82"/>
                    <a:pt x="596" y="22"/>
                  </a:cubicBezTo>
                  <a:cubicBezTo>
                    <a:pt x="566" y="7"/>
                    <a:pt x="536" y="0"/>
                    <a:pt x="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9"/>
            <p:cNvSpPr/>
            <p:nvPr/>
          </p:nvSpPr>
          <p:spPr>
            <a:xfrm>
              <a:off x="4240243" y="4159130"/>
              <a:ext cx="22705" cy="28198"/>
            </a:xfrm>
            <a:custGeom>
              <a:avLst/>
              <a:gdLst/>
              <a:ahLst/>
              <a:cxnLst/>
              <a:rect l="l" t="t" r="r" b="b"/>
              <a:pathLst>
                <a:path w="715" h="888" extrusionOk="0">
                  <a:moveTo>
                    <a:pt x="213" y="1"/>
                  </a:moveTo>
                  <a:cubicBezTo>
                    <a:pt x="181" y="1"/>
                    <a:pt x="148" y="10"/>
                    <a:pt x="120" y="30"/>
                  </a:cubicBezTo>
                  <a:cubicBezTo>
                    <a:pt x="24" y="78"/>
                    <a:pt x="1" y="197"/>
                    <a:pt x="60" y="292"/>
                  </a:cubicBezTo>
                  <a:lnTo>
                    <a:pt x="358" y="792"/>
                  </a:lnTo>
                  <a:cubicBezTo>
                    <a:pt x="382" y="852"/>
                    <a:pt x="441" y="888"/>
                    <a:pt x="525" y="888"/>
                  </a:cubicBezTo>
                  <a:cubicBezTo>
                    <a:pt x="548" y="888"/>
                    <a:pt x="584" y="864"/>
                    <a:pt x="608" y="852"/>
                  </a:cubicBezTo>
                  <a:cubicBezTo>
                    <a:pt x="679" y="792"/>
                    <a:pt x="715" y="685"/>
                    <a:pt x="667" y="602"/>
                  </a:cubicBezTo>
                  <a:lnTo>
                    <a:pt x="370" y="90"/>
                  </a:lnTo>
                  <a:cubicBezTo>
                    <a:pt x="338" y="35"/>
                    <a:pt x="276" y="1"/>
                    <a:pt x="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9"/>
            <p:cNvSpPr/>
            <p:nvPr/>
          </p:nvSpPr>
          <p:spPr>
            <a:xfrm>
              <a:off x="4378632" y="4399230"/>
              <a:ext cx="22705" cy="28198"/>
            </a:xfrm>
            <a:custGeom>
              <a:avLst/>
              <a:gdLst/>
              <a:ahLst/>
              <a:cxnLst/>
              <a:rect l="l" t="t" r="r" b="b"/>
              <a:pathLst>
                <a:path w="715" h="888" extrusionOk="0">
                  <a:moveTo>
                    <a:pt x="221" y="0"/>
                  </a:moveTo>
                  <a:cubicBezTo>
                    <a:pt x="187" y="0"/>
                    <a:pt x="152" y="10"/>
                    <a:pt x="119" y="30"/>
                  </a:cubicBezTo>
                  <a:cubicBezTo>
                    <a:pt x="24" y="78"/>
                    <a:pt x="0" y="197"/>
                    <a:pt x="60" y="292"/>
                  </a:cubicBezTo>
                  <a:lnTo>
                    <a:pt x="358" y="792"/>
                  </a:lnTo>
                  <a:cubicBezTo>
                    <a:pt x="393" y="851"/>
                    <a:pt x="453" y="887"/>
                    <a:pt x="524" y="887"/>
                  </a:cubicBezTo>
                  <a:cubicBezTo>
                    <a:pt x="548" y="887"/>
                    <a:pt x="584" y="863"/>
                    <a:pt x="608" y="851"/>
                  </a:cubicBezTo>
                  <a:cubicBezTo>
                    <a:pt x="691" y="792"/>
                    <a:pt x="715" y="673"/>
                    <a:pt x="667" y="601"/>
                  </a:cubicBezTo>
                  <a:lnTo>
                    <a:pt x="369" y="89"/>
                  </a:lnTo>
                  <a:cubicBezTo>
                    <a:pt x="346" y="35"/>
                    <a:pt x="286" y="0"/>
                    <a:pt x="2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9"/>
            <p:cNvSpPr/>
            <p:nvPr/>
          </p:nvSpPr>
          <p:spPr>
            <a:xfrm>
              <a:off x="4426264" y="4351851"/>
              <a:ext cx="29532" cy="21117"/>
            </a:xfrm>
            <a:custGeom>
              <a:avLst/>
              <a:gdLst/>
              <a:ahLst/>
              <a:cxnLst/>
              <a:rect l="l" t="t" r="r" b="b"/>
              <a:pathLst>
                <a:path w="930" h="665" extrusionOk="0">
                  <a:moveTo>
                    <a:pt x="215" y="0"/>
                  </a:moveTo>
                  <a:cubicBezTo>
                    <a:pt x="152" y="0"/>
                    <a:pt x="89" y="32"/>
                    <a:pt x="48" y="81"/>
                  </a:cubicBezTo>
                  <a:cubicBezTo>
                    <a:pt x="1" y="177"/>
                    <a:pt x="36" y="272"/>
                    <a:pt x="108" y="331"/>
                  </a:cubicBezTo>
                  <a:lnTo>
                    <a:pt x="608" y="629"/>
                  </a:lnTo>
                  <a:cubicBezTo>
                    <a:pt x="643" y="653"/>
                    <a:pt x="667" y="665"/>
                    <a:pt x="703" y="665"/>
                  </a:cubicBezTo>
                  <a:cubicBezTo>
                    <a:pt x="763" y="665"/>
                    <a:pt x="822" y="629"/>
                    <a:pt x="870" y="569"/>
                  </a:cubicBezTo>
                  <a:cubicBezTo>
                    <a:pt x="929" y="486"/>
                    <a:pt x="893" y="367"/>
                    <a:pt x="810" y="319"/>
                  </a:cubicBezTo>
                  <a:lnTo>
                    <a:pt x="298" y="22"/>
                  </a:lnTo>
                  <a:cubicBezTo>
                    <a:pt x="272" y="7"/>
                    <a:pt x="244" y="0"/>
                    <a:pt x="2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9"/>
            <p:cNvSpPr/>
            <p:nvPr/>
          </p:nvSpPr>
          <p:spPr>
            <a:xfrm>
              <a:off x="4186196" y="4213463"/>
              <a:ext cx="29500" cy="21117"/>
            </a:xfrm>
            <a:custGeom>
              <a:avLst/>
              <a:gdLst/>
              <a:ahLst/>
              <a:cxnLst/>
              <a:rect l="l" t="t" r="r" b="b"/>
              <a:pathLst>
                <a:path w="929" h="665" extrusionOk="0">
                  <a:moveTo>
                    <a:pt x="214" y="0"/>
                  </a:moveTo>
                  <a:cubicBezTo>
                    <a:pt x="152" y="0"/>
                    <a:pt x="89" y="33"/>
                    <a:pt x="48" y="82"/>
                  </a:cubicBezTo>
                  <a:cubicBezTo>
                    <a:pt x="0" y="165"/>
                    <a:pt x="36" y="272"/>
                    <a:pt x="107" y="332"/>
                  </a:cubicBezTo>
                  <a:lnTo>
                    <a:pt x="619" y="629"/>
                  </a:lnTo>
                  <a:cubicBezTo>
                    <a:pt x="643" y="641"/>
                    <a:pt x="667" y="665"/>
                    <a:pt x="703" y="665"/>
                  </a:cubicBezTo>
                  <a:cubicBezTo>
                    <a:pt x="762" y="665"/>
                    <a:pt x="822" y="629"/>
                    <a:pt x="869" y="570"/>
                  </a:cubicBezTo>
                  <a:cubicBezTo>
                    <a:pt x="929" y="463"/>
                    <a:pt x="893" y="367"/>
                    <a:pt x="810" y="320"/>
                  </a:cubicBezTo>
                  <a:lnTo>
                    <a:pt x="298" y="22"/>
                  </a:lnTo>
                  <a:cubicBezTo>
                    <a:pt x="272" y="7"/>
                    <a:pt x="243" y="0"/>
                    <a:pt x="2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9"/>
            <p:cNvSpPr/>
            <p:nvPr/>
          </p:nvSpPr>
          <p:spPr>
            <a:xfrm>
              <a:off x="4425883" y="4213590"/>
              <a:ext cx="29913" cy="21371"/>
            </a:xfrm>
            <a:custGeom>
              <a:avLst/>
              <a:gdLst/>
              <a:ahLst/>
              <a:cxnLst/>
              <a:rect l="l" t="t" r="r" b="b"/>
              <a:pathLst>
                <a:path w="942" h="673" extrusionOk="0">
                  <a:moveTo>
                    <a:pt x="725" y="0"/>
                  </a:moveTo>
                  <a:cubicBezTo>
                    <a:pt x="693" y="0"/>
                    <a:pt x="660" y="10"/>
                    <a:pt x="632" y="30"/>
                  </a:cubicBezTo>
                  <a:lnTo>
                    <a:pt x="120" y="328"/>
                  </a:lnTo>
                  <a:cubicBezTo>
                    <a:pt x="36" y="375"/>
                    <a:pt x="1" y="494"/>
                    <a:pt x="60" y="578"/>
                  </a:cubicBezTo>
                  <a:cubicBezTo>
                    <a:pt x="96" y="637"/>
                    <a:pt x="155" y="673"/>
                    <a:pt x="227" y="673"/>
                  </a:cubicBezTo>
                  <a:cubicBezTo>
                    <a:pt x="251" y="673"/>
                    <a:pt x="286" y="661"/>
                    <a:pt x="310" y="637"/>
                  </a:cubicBezTo>
                  <a:lnTo>
                    <a:pt x="822" y="340"/>
                  </a:lnTo>
                  <a:cubicBezTo>
                    <a:pt x="905" y="280"/>
                    <a:pt x="941" y="161"/>
                    <a:pt x="882" y="89"/>
                  </a:cubicBezTo>
                  <a:cubicBezTo>
                    <a:pt x="850" y="35"/>
                    <a:pt x="788" y="0"/>
                    <a:pt x="7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9"/>
            <p:cNvSpPr/>
            <p:nvPr/>
          </p:nvSpPr>
          <p:spPr>
            <a:xfrm>
              <a:off x="4186196" y="4351978"/>
              <a:ext cx="29500" cy="21371"/>
            </a:xfrm>
            <a:custGeom>
              <a:avLst/>
              <a:gdLst/>
              <a:ahLst/>
              <a:cxnLst/>
              <a:rect l="l" t="t" r="r" b="b"/>
              <a:pathLst>
                <a:path w="929" h="673" extrusionOk="0">
                  <a:moveTo>
                    <a:pt x="725" y="0"/>
                  </a:moveTo>
                  <a:cubicBezTo>
                    <a:pt x="692" y="0"/>
                    <a:pt x="660" y="9"/>
                    <a:pt x="631" y="30"/>
                  </a:cubicBezTo>
                  <a:lnTo>
                    <a:pt x="119" y="327"/>
                  </a:lnTo>
                  <a:cubicBezTo>
                    <a:pt x="36" y="375"/>
                    <a:pt x="0" y="494"/>
                    <a:pt x="60" y="589"/>
                  </a:cubicBezTo>
                  <a:cubicBezTo>
                    <a:pt x="95" y="649"/>
                    <a:pt x="155" y="673"/>
                    <a:pt x="226" y="673"/>
                  </a:cubicBezTo>
                  <a:cubicBezTo>
                    <a:pt x="262" y="673"/>
                    <a:pt x="286" y="661"/>
                    <a:pt x="322" y="649"/>
                  </a:cubicBezTo>
                  <a:lnTo>
                    <a:pt x="822" y="351"/>
                  </a:lnTo>
                  <a:cubicBezTo>
                    <a:pt x="893" y="292"/>
                    <a:pt x="929" y="173"/>
                    <a:pt x="881" y="89"/>
                  </a:cubicBezTo>
                  <a:cubicBezTo>
                    <a:pt x="850" y="34"/>
                    <a:pt x="787" y="0"/>
                    <a:pt x="7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" name="Google Shape;247;p19"/>
          <p:cNvGrpSpPr/>
          <p:nvPr/>
        </p:nvGrpSpPr>
        <p:grpSpPr>
          <a:xfrm>
            <a:off x="3539841" y="3780856"/>
            <a:ext cx="370930" cy="370549"/>
            <a:chOff x="2497275" y="2744159"/>
            <a:chExt cx="370930" cy="370549"/>
          </a:xfrm>
        </p:grpSpPr>
        <p:sp>
          <p:nvSpPr>
            <p:cNvPr id="248" name="Google Shape;248;p19"/>
            <p:cNvSpPr/>
            <p:nvPr/>
          </p:nvSpPr>
          <p:spPr>
            <a:xfrm>
              <a:off x="2497275" y="2744159"/>
              <a:ext cx="284366" cy="284747"/>
            </a:xfrm>
            <a:custGeom>
              <a:avLst/>
              <a:gdLst/>
              <a:ahLst/>
              <a:cxnLst/>
              <a:rect l="l" t="t" r="r" b="b"/>
              <a:pathLst>
                <a:path w="8955" h="8967" extrusionOk="0">
                  <a:moveTo>
                    <a:pt x="4204" y="1"/>
                  </a:moveTo>
                  <a:cubicBezTo>
                    <a:pt x="3942" y="1"/>
                    <a:pt x="3704" y="203"/>
                    <a:pt x="3644" y="465"/>
                  </a:cubicBezTo>
                  <a:lnTo>
                    <a:pt x="3466" y="1334"/>
                  </a:lnTo>
                  <a:cubicBezTo>
                    <a:pt x="3287" y="1394"/>
                    <a:pt x="3108" y="1465"/>
                    <a:pt x="2942" y="1537"/>
                  </a:cubicBezTo>
                  <a:lnTo>
                    <a:pt x="2215" y="1048"/>
                  </a:lnTo>
                  <a:cubicBezTo>
                    <a:pt x="2120" y="983"/>
                    <a:pt x="2009" y="952"/>
                    <a:pt x="1899" y="952"/>
                  </a:cubicBezTo>
                  <a:cubicBezTo>
                    <a:pt x="1749" y="952"/>
                    <a:pt x="1599" y="1010"/>
                    <a:pt x="1489" y="1120"/>
                  </a:cubicBezTo>
                  <a:lnTo>
                    <a:pt x="1108" y="1489"/>
                  </a:lnTo>
                  <a:cubicBezTo>
                    <a:pt x="918" y="1691"/>
                    <a:pt x="894" y="1989"/>
                    <a:pt x="1037" y="2227"/>
                  </a:cubicBezTo>
                  <a:lnTo>
                    <a:pt x="1525" y="2953"/>
                  </a:lnTo>
                  <a:cubicBezTo>
                    <a:pt x="1441" y="3120"/>
                    <a:pt x="1370" y="3287"/>
                    <a:pt x="1322" y="3465"/>
                  </a:cubicBezTo>
                  <a:lnTo>
                    <a:pt x="453" y="3644"/>
                  </a:lnTo>
                  <a:cubicBezTo>
                    <a:pt x="191" y="3703"/>
                    <a:pt x="1" y="3930"/>
                    <a:pt x="1" y="4215"/>
                  </a:cubicBezTo>
                  <a:lnTo>
                    <a:pt x="1" y="4751"/>
                  </a:lnTo>
                  <a:cubicBezTo>
                    <a:pt x="1" y="5025"/>
                    <a:pt x="191" y="5251"/>
                    <a:pt x="453" y="5323"/>
                  </a:cubicBezTo>
                  <a:lnTo>
                    <a:pt x="1322" y="5501"/>
                  </a:lnTo>
                  <a:cubicBezTo>
                    <a:pt x="1382" y="5668"/>
                    <a:pt x="1453" y="5847"/>
                    <a:pt x="1525" y="6013"/>
                  </a:cubicBezTo>
                  <a:lnTo>
                    <a:pt x="1037" y="6740"/>
                  </a:lnTo>
                  <a:cubicBezTo>
                    <a:pt x="894" y="6966"/>
                    <a:pt x="918" y="7287"/>
                    <a:pt x="1108" y="7478"/>
                  </a:cubicBezTo>
                  <a:lnTo>
                    <a:pt x="1489" y="7847"/>
                  </a:lnTo>
                  <a:cubicBezTo>
                    <a:pt x="1599" y="7957"/>
                    <a:pt x="1745" y="8015"/>
                    <a:pt x="1894" y="8015"/>
                  </a:cubicBezTo>
                  <a:cubicBezTo>
                    <a:pt x="2003" y="8015"/>
                    <a:pt x="2115" y="7984"/>
                    <a:pt x="2215" y="7918"/>
                  </a:cubicBezTo>
                  <a:lnTo>
                    <a:pt x="2942" y="7430"/>
                  </a:lnTo>
                  <a:cubicBezTo>
                    <a:pt x="3108" y="7513"/>
                    <a:pt x="3287" y="7597"/>
                    <a:pt x="3466" y="7633"/>
                  </a:cubicBezTo>
                  <a:lnTo>
                    <a:pt x="3644" y="8502"/>
                  </a:lnTo>
                  <a:cubicBezTo>
                    <a:pt x="3704" y="8764"/>
                    <a:pt x="3930" y="8966"/>
                    <a:pt x="4204" y="8966"/>
                  </a:cubicBezTo>
                  <a:lnTo>
                    <a:pt x="4740" y="8966"/>
                  </a:lnTo>
                  <a:cubicBezTo>
                    <a:pt x="5013" y="8966"/>
                    <a:pt x="5251" y="8764"/>
                    <a:pt x="5311" y="8502"/>
                  </a:cubicBezTo>
                  <a:lnTo>
                    <a:pt x="5490" y="7633"/>
                  </a:lnTo>
                  <a:cubicBezTo>
                    <a:pt x="5621" y="7597"/>
                    <a:pt x="5775" y="7537"/>
                    <a:pt x="5906" y="7478"/>
                  </a:cubicBezTo>
                  <a:cubicBezTo>
                    <a:pt x="6002" y="7442"/>
                    <a:pt x="6037" y="7323"/>
                    <a:pt x="6002" y="7240"/>
                  </a:cubicBezTo>
                  <a:cubicBezTo>
                    <a:pt x="5966" y="7169"/>
                    <a:pt x="5898" y="7131"/>
                    <a:pt x="5831" y="7131"/>
                  </a:cubicBezTo>
                  <a:cubicBezTo>
                    <a:pt x="5808" y="7131"/>
                    <a:pt x="5785" y="7135"/>
                    <a:pt x="5763" y="7144"/>
                  </a:cubicBezTo>
                  <a:cubicBezTo>
                    <a:pt x="5609" y="7228"/>
                    <a:pt x="5466" y="7287"/>
                    <a:pt x="5299" y="7323"/>
                  </a:cubicBezTo>
                  <a:cubicBezTo>
                    <a:pt x="5240" y="7347"/>
                    <a:pt x="5180" y="7406"/>
                    <a:pt x="5168" y="7454"/>
                  </a:cubicBezTo>
                  <a:lnTo>
                    <a:pt x="4966" y="8430"/>
                  </a:lnTo>
                  <a:cubicBezTo>
                    <a:pt x="4954" y="8514"/>
                    <a:pt x="4870" y="8597"/>
                    <a:pt x="4763" y="8597"/>
                  </a:cubicBezTo>
                  <a:lnTo>
                    <a:pt x="4228" y="8597"/>
                  </a:lnTo>
                  <a:cubicBezTo>
                    <a:pt x="4120" y="8597"/>
                    <a:pt x="4049" y="8514"/>
                    <a:pt x="4013" y="8430"/>
                  </a:cubicBezTo>
                  <a:lnTo>
                    <a:pt x="3823" y="7454"/>
                  </a:lnTo>
                  <a:cubicBezTo>
                    <a:pt x="3811" y="7383"/>
                    <a:pt x="3763" y="7335"/>
                    <a:pt x="3692" y="7323"/>
                  </a:cubicBezTo>
                  <a:cubicBezTo>
                    <a:pt x="3466" y="7263"/>
                    <a:pt x="3239" y="7180"/>
                    <a:pt x="3049" y="7061"/>
                  </a:cubicBezTo>
                  <a:cubicBezTo>
                    <a:pt x="3019" y="7043"/>
                    <a:pt x="2986" y="7034"/>
                    <a:pt x="2954" y="7034"/>
                  </a:cubicBezTo>
                  <a:cubicBezTo>
                    <a:pt x="2921" y="7034"/>
                    <a:pt x="2888" y="7043"/>
                    <a:pt x="2858" y="7061"/>
                  </a:cubicBezTo>
                  <a:lnTo>
                    <a:pt x="2037" y="7609"/>
                  </a:lnTo>
                  <a:cubicBezTo>
                    <a:pt x="2006" y="7634"/>
                    <a:pt x="1966" y="7647"/>
                    <a:pt x="1926" y="7647"/>
                  </a:cubicBezTo>
                  <a:cubicBezTo>
                    <a:pt x="1874" y="7647"/>
                    <a:pt x="1821" y="7625"/>
                    <a:pt x="1787" y="7585"/>
                  </a:cubicBezTo>
                  <a:lnTo>
                    <a:pt x="1418" y="7204"/>
                  </a:lnTo>
                  <a:cubicBezTo>
                    <a:pt x="1334" y="7132"/>
                    <a:pt x="1334" y="7025"/>
                    <a:pt x="1382" y="6954"/>
                  </a:cubicBezTo>
                  <a:lnTo>
                    <a:pt x="1930" y="6132"/>
                  </a:lnTo>
                  <a:cubicBezTo>
                    <a:pt x="1977" y="6073"/>
                    <a:pt x="1977" y="6001"/>
                    <a:pt x="1930" y="5942"/>
                  </a:cubicBezTo>
                  <a:cubicBezTo>
                    <a:pt x="1811" y="5739"/>
                    <a:pt x="1727" y="5525"/>
                    <a:pt x="1668" y="5299"/>
                  </a:cubicBezTo>
                  <a:cubicBezTo>
                    <a:pt x="1656" y="5239"/>
                    <a:pt x="1596" y="5180"/>
                    <a:pt x="1537" y="5168"/>
                  </a:cubicBezTo>
                  <a:lnTo>
                    <a:pt x="560" y="4977"/>
                  </a:lnTo>
                  <a:cubicBezTo>
                    <a:pt x="477" y="4954"/>
                    <a:pt x="406" y="4870"/>
                    <a:pt x="406" y="4763"/>
                  </a:cubicBezTo>
                  <a:lnTo>
                    <a:pt x="406" y="4227"/>
                  </a:lnTo>
                  <a:cubicBezTo>
                    <a:pt x="406" y="4132"/>
                    <a:pt x="477" y="4049"/>
                    <a:pt x="560" y="4025"/>
                  </a:cubicBezTo>
                  <a:lnTo>
                    <a:pt x="1537" y="3834"/>
                  </a:lnTo>
                  <a:cubicBezTo>
                    <a:pt x="1608" y="3811"/>
                    <a:pt x="1656" y="3775"/>
                    <a:pt x="1668" y="3692"/>
                  </a:cubicBezTo>
                  <a:cubicBezTo>
                    <a:pt x="1727" y="3477"/>
                    <a:pt x="1811" y="3251"/>
                    <a:pt x="1930" y="3061"/>
                  </a:cubicBezTo>
                  <a:cubicBezTo>
                    <a:pt x="1965" y="3001"/>
                    <a:pt x="1965" y="2918"/>
                    <a:pt x="1930" y="2858"/>
                  </a:cubicBezTo>
                  <a:lnTo>
                    <a:pt x="1382" y="2049"/>
                  </a:lnTo>
                  <a:cubicBezTo>
                    <a:pt x="1322" y="1965"/>
                    <a:pt x="1334" y="1846"/>
                    <a:pt x="1418" y="1787"/>
                  </a:cubicBezTo>
                  <a:lnTo>
                    <a:pt x="1787" y="1417"/>
                  </a:lnTo>
                  <a:cubicBezTo>
                    <a:pt x="1826" y="1378"/>
                    <a:pt x="1876" y="1360"/>
                    <a:pt x="1925" y="1360"/>
                  </a:cubicBezTo>
                  <a:cubicBezTo>
                    <a:pt x="1965" y="1360"/>
                    <a:pt x="2005" y="1372"/>
                    <a:pt x="2037" y="1394"/>
                  </a:cubicBezTo>
                  <a:lnTo>
                    <a:pt x="2858" y="1941"/>
                  </a:lnTo>
                  <a:cubicBezTo>
                    <a:pt x="2888" y="1965"/>
                    <a:pt x="2921" y="1977"/>
                    <a:pt x="2954" y="1977"/>
                  </a:cubicBezTo>
                  <a:cubicBezTo>
                    <a:pt x="2986" y="1977"/>
                    <a:pt x="3019" y="1965"/>
                    <a:pt x="3049" y="1941"/>
                  </a:cubicBezTo>
                  <a:cubicBezTo>
                    <a:pt x="3263" y="1822"/>
                    <a:pt x="3466" y="1727"/>
                    <a:pt x="3692" y="1668"/>
                  </a:cubicBezTo>
                  <a:cubicBezTo>
                    <a:pt x="3751" y="1656"/>
                    <a:pt x="3811" y="1596"/>
                    <a:pt x="3823" y="1537"/>
                  </a:cubicBezTo>
                  <a:lnTo>
                    <a:pt x="4013" y="572"/>
                  </a:lnTo>
                  <a:cubicBezTo>
                    <a:pt x="4037" y="477"/>
                    <a:pt x="4120" y="405"/>
                    <a:pt x="4228" y="405"/>
                  </a:cubicBezTo>
                  <a:lnTo>
                    <a:pt x="4763" y="405"/>
                  </a:lnTo>
                  <a:cubicBezTo>
                    <a:pt x="4870" y="405"/>
                    <a:pt x="4942" y="477"/>
                    <a:pt x="4966" y="572"/>
                  </a:cubicBezTo>
                  <a:lnTo>
                    <a:pt x="5168" y="1537"/>
                  </a:lnTo>
                  <a:cubicBezTo>
                    <a:pt x="5180" y="1608"/>
                    <a:pt x="5216" y="1656"/>
                    <a:pt x="5299" y="1668"/>
                  </a:cubicBezTo>
                  <a:cubicBezTo>
                    <a:pt x="5513" y="1727"/>
                    <a:pt x="5740" y="1822"/>
                    <a:pt x="5930" y="1941"/>
                  </a:cubicBezTo>
                  <a:cubicBezTo>
                    <a:pt x="5960" y="1953"/>
                    <a:pt x="5996" y="1959"/>
                    <a:pt x="6031" y="1959"/>
                  </a:cubicBezTo>
                  <a:cubicBezTo>
                    <a:pt x="6067" y="1959"/>
                    <a:pt x="6103" y="1953"/>
                    <a:pt x="6133" y="1941"/>
                  </a:cubicBezTo>
                  <a:lnTo>
                    <a:pt x="6942" y="1394"/>
                  </a:lnTo>
                  <a:cubicBezTo>
                    <a:pt x="6978" y="1368"/>
                    <a:pt x="7021" y="1356"/>
                    <a:pt x="7063" y="1356"/>
                  </a:cubicBezTo>
                  <a:cubicBezTo>
                    <a:pt x="7117" y="1356"/>
                    <a:pt x="7170" y="1377"/>
                    <a:pt x="7204" y="1417"/>
                  </a:cubicBezTo>
                  <a:lnTo>
                    <a:pt x="7573" y="1787"/>
                  </a:lnTo>
                  <a:cubicBezTo>
                    <a:pt x="7645" y="1870"/>
                    <a:pt x="7645" y="1965"/>
                    <a:pt x="7597" y="2049"/>
                  </a:cubicBezTo>
                  <a:lnTo>
                    <a:pt x="7049" y="2858"/>
                  </a:lnTo>
                  <a:cubicBezTo>
                    <a:pt x="7002" y="2918"/>
                    <a:pt x="7002" y="2989"/>
                    <a:pt x="7049" y="3061"/>
                  </a:cubicBezTo>
                  <a:cubicBezTo>
                    <a:pt x="7168" y="3263"/>
                    <a:pt x="7264" y="3477"/>
                    <a:pt x="7323" y="3692"/>
                  </a:cubicBezTo>
                  <a:cubicBezTo>
                    <a:pt x="7335" y="3751"/>
                    <a:pt x="7395" y="3811"/>
                    <a:pt x="7454" y="3834"/>
                  </a:cubicBezTo>
                  <a:lnTo>
                    <a:pt x="8419" y="4025"/>
                  </a:lnTo>
                  <a:cubicBezTo>
                    <a:pt x="8514" y="4037"/>
                    <a:pt x="8585" y="4132"/>
                    <a:pt x="8585" y="4227"/>
                  </a:cubicBezTo>
                  <a:lnTo>
                    <a:pt x="8585" y="4763"/>
                  </a:lnTo>
                  <a:cubicBezTo>
                    <a:pt x="8585" y="4870"/>
                    <a:pt x="8514" y="4942"/>
                    <a:pt x="8419" y="4977"/>
                  </a:cubicBezTo>
                  <a:lnTo>
                    <a:pt x="7454" y="5168"/>
                  </a:lnTo>
                  <a:cubicBezTo>
                    <a:pt x="7383" y="5180"/>
                    <a:pt x="7335" y="5227"/>
                    <a:pt x="7323" y="5299"/>
                  </a:cubicBezTo>
                  <a:cubicBezTo>
                    <a:pt x="7276" y="5466"/>
                    <a:pt x="7216" y="5632"/>
                    <a:pt x="7145" y="5775"/>
                  </a:cubicBezTo>
                  <a:cubicBezTo>
                    <a:pt x="7097" y="5870"/>
                    <a:pt x="7145" y="5966"/>
                    <a:pt x="7228" y="6013"/>
                  </a:cubicBezTo>
                  <a:cubicBezTo>
                    <a:pt x="7254" y="6026"/>
                    <a:pt x="7280" y="6032"/>
                    <a:pt x="7305" y="6032"/>
                  </a:cubicBezTo>
                  <a:cubicBezTo>
                    <a:pt x="7372" y="6032"/>
                    <a:pt x="7431" y="5991"/>
                    <a:pt x="7466" y="5930"/>
                  </a:cubicBezTo>
                  <a:cubicBezTo>
                    <a:pt x="7526" y="5799"/>
                    <a:pt x="7585" y="5644"/>
                    <a:pt x="7633" y="5501"/>
                  </a:cubicBezTo>
                  <a:lnTo>
                    <a:pt x="8490" y="5323"/>
                  </a:lnTo>
                  <a:cubicBezTo>
                    <a:pt x="8764" y="5263"/>
                    <a:pt x="8954" y="5037"/>
                    <a:pt x="8954" y="4751"/>
                  </a:cubicBezTo>
                  <a:lnTo>
                    <a:pt x="8954" y="4215"/>
                  </a:lnTo>
                  <a:cubicBezTo>
                    <a:pt x="8954" y="3942"/>
                    <a:pt x="8764" y="3715"/>
                    <a:pt x="8490" y="3644"/>
                  </a:cubicBezTo>
                  <a:lnTo>
                    <a:pt x="7633" y="3465"/>
                  </a:lnTo>
                  <a:cubicBezTo>
                    <a:pt x="7573" y="3287"/>
                    <a:pt x="7502" y="3120"/>
                    <a:pt x="7418" y="2953"/>
                  </a:cubicBezTo>
                  <a:lnTo>
                    <a:pt x="7918" y="2227"/>
                  </a:lnTo>
                  <a:cubicBezTo>
                    <a:pt x="8061" y="2001"/>
                    <a:pt x="8038" y="1679"/>
                    <a:pt x="7835" y="1489"/>
                  </a:cubicBezTo>
                  <a:lnTo>
                    <a:pt x="7466" y="1120"/>
                  </a:lnTo>
                  <a:cubicBezTo>
                    <a:pt x="7356" y="1010"/>
                    <a:pt x="7211" y="952"/>
                    <a:pt x="7061" y="952"/>
                  </a:cubicBezTo>
                  <a:cubicBezTo>
                    <a:pt x="6952" y="952"/>
                    <a:pt x="6840" y="983"/>
                    <a:pt x="6740" y="1048"/>
                  </a:cubicBezTo>
                  <a:lnTo>
                    <a:pt x="6013" y="1537"/>
                  </a:lnTo>
                  <a:cubicBezTo>
                    <a:pt x="5847" y="1453"/>
                    <a:pt x="5668" y="1370"/>
                    <a:pt x="5490" y="1334"/>
                  </a:cubicBezTo>
                  <a:lnTo>
                    <a:pt x="5311" y="465"/>
                  </a:lnTo>
                  <a:cubicBezTo>
                    <a:pt x="5251" y="203"/>
                    <a:pt x="5025" y="1"/>
                    <a:pt x="47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9"/>
            <p:cNvSpPr/>
            <p:nvPr/>
          </p:nvSpPr>
          <p:spPr>
            <a:xfrm>
              <a:off x="2592191" y="2821673"/>
              <a:ext cx="113461" cy="98345"/>
            </a:xfrm>
            <a:custGeom>
              <a:avLst/>
              <a:gdLst/>
              <a:ahLst/>
              <a:cxnLst/>
              <a:rect l="l" t="t" r="r" b="b"/>
              <a:pathLst>
                <a:path w="3573" h="3097" extrusionOk="0">
                  <a:moveTo>
                    <a:pt x="1524" y="0"/>
                  </a:moveTo>
                  <a:cubicBezTo>
                    <a:pt x="989" y="0"/>
                    <a:pt x="465" y="215"/>
                    <a:pt x="72" y="584"/>
                  </a:cubicBezTo>
                  <a:cubicBezTo>
                    <a:pt x="0" y="655"/>
                    <a:pt x="0" y="774"/>
                    <a:pt x="72" y="834"/>
                  </a:cubicBezTo>
                  <a:cubicBezTo>
                    <a:pt x="113" y="876"/>
                    <a:pt x="164" y="896"/>
                    <a:pt x="212" y="896"/>
                  </a:cubicBezTo>
                  <a:cubicBezTo>
                    <a:pt x="259" y="896"/>
                    <a:pt x="304" y="876"/>
                    <a:pt x="334" y="834"/>
                  </a:cubicBezTo>
                  <a:cubicBezTo>
                    <a:pt x="643" y="524"/>
                    <a:pt x="1072" y="358"/>
                    <a:pt x="1500" y="358"/>
                  </a:cubicBezTo>
                  <a:cubicBezTo>
                    <a:pt x="2441" y="358"/>
                    <a:pt x="3203" y="1120"/>
                    <a:pt x="3203" y="2060"/>
                  </a:cubicBezTo>
                  <a:cubicBezTo>
                    <a:pt x="3203" y="2322"/>
                    <a:pt x="3144" y="2596"/>
                    <a:pt x="3024" y="2834"/>
                  </a:cubicBezTo>
                  <a:cubicBezTo>
                    <a:pt x="2965" y="2941"/>
                    <a:pt x="3013" y="3037"/>
                    <a:pt x="3096" y="3084"/>
                  </a:cubicBezTo>
                  <a:cubicBezTo>
                    <a:pt x="3132" y="3096"/>
                    <a:pt x="3155" y="3096"/>
                    <a:pt x="3191" y="3096"/>
                  </a:cubicBezTo>
                  <a:cubicBezTo>
                    <a:pt x="3251" y="3096"/>
                    <a:pt x="3322" y="3072"/>
                    <a:pt x="3346" y="3001"/>
                  </a:cubicBezTo>
                  <a:cubicBezTo>
                    <a:pt x="3501" y="2715"/>
                    <a:pt x="3572" y="2382"/>
                    <a:pt x="3572" y="2060"/>
                  </a:cubicBezTo>
                  <a:cubicBezTo>
                    <a:pt x="3572" y="929"/>
                    <a:pt x="2655" y="0"/>
                    <a:pt x="1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9"/>
            <p:cNvSpPr/>
            <p:nvPr/>
          </p:nvSpPr>
          <p:spPr>
            <a:xfrm>
              <a:off x="2574408" y="2862129"/>
              <a:ext cx="106665" cy="90756"/>
            </a:xfrm>
            <a:custGeom>
              <a:avLst/>
              <a:gdLst/>
              <a:ahLst/>
              <a:cxnLst/>
              <a:rect l="l" t="t" r="r" b="b"/>
              <a:pathLst>
                <a:path w="3359" h="2858" extrusionOk="0">
                  <a:moveTo>
                    <a:pt x="294" y="1"/>
                  </a:moveTo>
                  <a:cubicBezTo>
                    <a:pt x="218" y="1"/>
                    <a:pt x="145" y="48"/>
                    <a:pt x="108" y="131"/>
                  </a:cubicBezTo>
                  <a:cubicBezTo>
                    <a:pt x="36" y="334"/>
                    <a:pt x="1" y="572"/>
                    <a:pt x="1" y="798"/>
                  </a:cubicBezTo>
                  <a:cubicBezTo>
                    <a:pt x="1" y="1929"/>
                    <a:pt x="917" y="2858"/>
                    <a:pt x="2049" y="2858"/>
                  </a:cubicBezTo>
                  <a:cubicBezTo>
                    <a:pt x="2477" y="2858"/>
                    <a:pt x="2894" y="2715"/>
                    <a:pt x="3251" y="2465"/>
                  </a:cubicBezTo>
                  <a:cubicBezTo>
                    <a:pt x="3346" y="2405"/>
                    <a:pt x="3358" y="2286"/>
                    <a:pt x="3299" y="2215"/>
                  </a:cubicBezTo>
                  <a:cubicBezTo>
                    <a:pt x="3263" y="2158"/>
                    <a:pt x="3206" y="2131"/>
                    <a:pt x="3151" y="2131"/>
                  </a:cubicBezTo>
                  <a:cubicBezTo>
                    <a:pt x="3114" y="2131"/>
                    <a:pt x="3077" y="2143"/>
                    <a:pt x="3049" y="2167"/>
                  </a:cubicBezTo>
                  <a:cubicBezTo>
                    <a:pt x="2763" y="2382"/>
                    <a:pt x="2406" y="2501"/>
                    <a:pt x="2049" y="2501"/>
                  </a:cubicBezTo>
                  <a:cubicBezTo>
                    <a:pt x="1108" y="2501"/>
                    <a:pt x="346" y="1739"/>
                    <a:pt x="346" y="798"/>
                  </a:cubicBezTo>
                  <a:cubicBezTo>
                    <a:pt x="346" y="608"/>
                    <a:pt x="382" y="429"/>
                    <a:pt x="441" y="250"/>
                  </a:cubicBezTo>
                  <a:cubicBezTo>
                    <a:pt x="501" y="143"/>
                    <a:pt x="441" y="36"/>
                    <a:pt x="358" y="12"/>
                  </a:cubicBezTo>
                  <a:cubicBezTo>
                    <a:pt x="337" y="4"/>
                    <a:pt x="315" y="1"/>
                    <a:pt x="2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9"/>
            <p:cNvSpPr/>
            <p:nvPr/>
          </p:nvSpPr>
          <p:spPr>
            <a:xfrm>
              <a:off x="2676881" y="2923385"/>
              <a:ext cx="191324" cy="191324"/>
            </a:xfrm>
            <a:custGeom>
              <a:avLst/>
              <a:gdLst/>
              <a:ahLst/>
              <a:cxnLst/>
              <a:rect l="l" t="t" r="r" b="b"/>
              <a:pathLst>
                <a:path w="6025" h="6025" extrusionOk="0">
                  <a:moveTo>
                    <a:pt x="2810" y="0"/>
                  </a:moveTo>
                  <a:cubicBezTo>
                    <a:pt x="2608" y="0"/>
                    <a:pt x="2429" y="155"/>
                    <a:pt x="2382" y="357"/>
                  </a:cubicBezTo>
                  <a:lnTo>
                    <a:pt x="2274" y="893"/>
                  </a:lnTo>
                  <a:cubicBezTo>
                    <a:pt x="2191" y="929"/>
                    <a:pt x="2084" y="965"/>
                    <a:pt x="1989" y="1012"/>
                  </a:cubicBezTo>
                  <a:lnTo>
                    <a:pt x="1548" y="715"/>
                  </a:lnTo>
                  <a:cubicBezTo>
                    <a:pt x="1475" y="666"/>
                    <a:pt x="1393" y="643"/>
                    <a:pt x="1313" y="643"/>
                  </a:cubicBezTo>
                  <a:cubicBezTo>
                    <a:pt x="1198" y="643"/>
                    <a:pt x="1085" y="690"/>
                    <a:pt x="1000" y="774"/>
                  </a:cubicBezTo>
                  <a:lnTo>
                    <a:pt x="738" y="1024"/>
                  </a:lnTo>
                  <a:cubicBezTo>
                    <a:pt x="596" y="1179"/>
                    <a:pt x="572" y="1417"/>
                    <a:pt x="679" y="1584"/>
                  </a:cubicBezTo>
                  <a:lnTo>
                    <a:pt x="977" y="2024"/>
                  </a:lnTo>
                  <a:cubicBezTo>
                    <a:pt x="917" y="2143"/>
                    <a:pt x="858" y="2274"/>
                    <a:pt x="834" y="2417"/>
                  </a:cubicBezTo>
                  <a:cubicBezTo>
                    <a:pt x="798" y="2512"/>
                    <a:pt x="858" y="2608"/>
                    <a:pt x="965" y="2631"/>
                  </a:cubicBezTo>
                  <a:cubicBezTo>
                    <a:pt x="986" y="2639"/>
                    <a:pt x="1006" y="2642"/>
                    <a:pt x="1025" y="2642"/>
                  </a:cubicBezTo>
                  <a:cubicBezTo>
                    <a:pt x="1103" y="2642"/>
                    <a:pt x="1162" y="2587"/>
                    <a:pt x="1191" y="2501"/>
                  </a:cubicBezTo>
                  <a:cubicBezTo>
                    <a:pt x="1227" y="2358"/>
                    <a:pt x="1298" y="2215"/>
                    <a:pt x="1346" y="2096"/>
                  </a:cubicBezTo>
                  <a:cubicBezTo>
                    <a:pt x="1381" y="2036"/>
                    <a:pt x="1381" y="1965"/>
                    <a:pt x="1346" y="1905"/>
                  </a:cubicBezTo>
                  <a:lnTo>
                    <a:pt x="1000" y="1369"/>
                  </a:lnTo>
                  <a:cubicBezTo>
                    <a:pt x="977" y="1346"/>
                    <a:pt x="977" y="1310"/>
                    <a:pt x="1012" y="1286"/>
                  </a:cubicBezTo>
                  <a:lnTo>
                    <a:pt x="1262" y="1024"/>
                  </a:lnTo>
                  <a:cubicBezTo>
                    <a:pt x="1283" y="1010"/>
                    <a:pt x="1300" y="1004"/>
                    <a:pt x="1318" y="1004"/>
                  </a:cubicBezTo>
                  <a:cubicBezTo>
                    <a:pt x="1330" y="1004"/>
                    <a:pt x="1343" y="1007"/>
                    <a:pt x="1358" y="1012"/>
                  </a:cubicBezTo>
                  <a:lnTo>
                    <a:pt x="1893" y="1369"/>
                  </a:lnTo>
                  <a:cubicBezTo>
                    <a:pt x="1923" y="1393"/>
                    <a:pt x="1956" y="1405"/>
                    <a:pt x="1989" y="1405"/>
                  </a:cubicBezTo>
                  <a:cubicBezTo>
                    <a:pt x="2021" y="1405"/>
                    <a:pt x="2054" y="1393"/>
                    <a:pt x="2084" y="1369"/>
                  </a:cubicBezTo>
                  <a:cubicBezTo>
                    <a:pt x="2215" y="1298"/>
                    <a:pt x="2346" y="1238"/>
                    <a:pt x="2489" y="1203"/>
                  </a:cubicBezTo>
                  <a:cubicBezTo>
                    <a:pt x="2548" y="1191"/>
                    <a:pt x="2608" y="1131"/>
                    <a:pt x="2620" y="1072"/>
                  </a:cubicBezTo>
                  <a:lnTo>
                    <a:pt x="2751" y="429"/>
                  </a:lnTo>
                  <a:cubicBezTo>
                    <a:pt x="2751" y="405"/>
                    <a:pt x="2786" y="369"/>
                    <a:pt x="2822" y="369"/>
                  </a:cubicBezTo>
                  <a:lnTo>
                    <a:pt x="3167" y="369"/>
                  </a:lnTo>
                  <a:cubicBezTo>
                    <a:pt x="3203" y="369"/>
                    <a:pt x="3227" y="405"/>
                    <a:pt x="3239" y="429"/>
                  </a:cubicBezTo>
                  <a:lnTo>
                    <a:pt x="3382" y="1072"/>
                  </a:lnTo>
                  <a:cubicBezTo>
                    <a:pt x="3394" y="1143"/>
                    <a:pt x="3429" y="1191"/>
                    <a:pt x="3513" y="1203"/>
                  </a:cubicBezTo>
                  <a:cubicBezTo>
                    <a:pt x="3656" y="1250"/>
                    <a:pt x="3786" y="1310"/>
                    <a:pt x="3917" y="1369"/>
                  </a:cubicBezTo>
                  <a:cubicBezTo>
                    <a:pt x="3947" y="1387"/>
                    <a:pt x="3980" y="1396"/>
                    <a:pt x="4013" y="1396"/>
                  </a:cubicBezTo>
                  <a:cubicBezTo>
                    <a:pt x="4045" y="1396"/>
                    <a:pt x="4078" y="1387"/>
                    <a:pt x="4108" y="1369"/>
                  </a:cubicBezTo>
                  <a:lnTo>
                    <a:pt x="4644" y="1012"/>
                  </a:lnTo>
                  <a:cubicBezTo>
                    <a:pt x="4654" y="1007"/>
                    <a:pt x="4665" y="1004"/>
                    <a:pt x="4678" y="1004"/>
                  </a:cubicBezTo>
                  <a:cubicBezTo>
                    <a:pt x="4695" y="1004"/>
                    <a:pt x="4713" y="1010"/>
                    <a:pt x="4727" y="1024"/>
                  </a:cubicBezTo>
                  <a:lnTo>
                    <a:pt x="4989" y="1286"/>
                  </a:lnTo>
                  <a:cubicBezTo>
                    <a:pt x="5013" y="1310"/>
                    <a:pt x="5013" y="1346"/>
                    <a:pt x="5001" y="1369"/>
                  </a:cubicBezTo>
                  <a:lnTo>
                    <a:pt x="4644" y="1905"/>
                  </a:lnTo>
                  <a:cubicBezTo>
                    <a:pt x="4596" y="1965"/>
                    <a:pt x="4596" y="2036"/>
                    <a:pt x="4644" y="2096"/>
                  </a:cubicBezTo>
                  <a:cubicBezTo>
                    <a:pt x="4715" y="2239"/>
                    <a:pt x="4775" y="2370"/>
                    <a:pt x="4810" y="2501"/>
                  </a:cubicBezTo>
                  <a:cubicBezTo>
                    <a:pt x="4822" y="2560"/>
                    <a:pt x="4882" y="2620"/>
                    <a:pt x="4941" y="2631"/>
                  </a:cubicBezTo>
                  <a:lnTo>
                    <a:pt x="5584" y="2774"/>
                  </a:lnTo>
                  <a:cubicBezTo>
                    <a:pt x="5608" y="2774"/>
                    <a:pt x="5644" y="2798"/>
                    <a:pt x="5644" y="2846"/>
                  </a:cubicBezTo>
                  <a:lnTo>
                    <a:pt x="5644" y="3191"/>
                  </a:lnTo>
                  <a:cubicBezTo>
                    <a:pt x="5644" y="3215"/>
                    <a:pt x="5608" y="3251"/>
                    <a:pt x="5584" y="3263"/>
                  </a:cubicBezTo>
                  <a:lnTo>
                    <a:pt x="4941" y="3393"/>
                  </a:lnTo>
                  <a:cubicBezTo>
                    <a:pt x="4870" y="3405"/>
                    <a:pt x="4822" y="3453"/>
                    <a:pt x="4810" y="3524"/>
                  </a:cubicBezTo>
                  <a:cubicBezTo>
                    <a:pt x="4763" y="3679"/>
                    <a:pt x="4703" y="3810"/>
                    <a:pt x="4644" y="3929"/>
                  </a:cubicBezTo>
                  <a:cubicBezTo>
                    <a:pt x="4608" y="3989"/>
                    <a:pt x="4608" y="4060"/>
                    <a:pt x="4644" y="4120"/>
                  </a:cubicBezTo>
                  <a:lnTo>
                    <a:pt x="5001" y="4656"/>
                  </a:lnTo>
                  <a:cubicBezTo>
                    <a:pt x="5013" y="4691"/>
                    <a:pt x="5013" y="4715"/>
                    <a:pt x="4989" y="4751"/>
                  </a:cubicBezTo>
                  <a:lnTo>
                    <a:pt x="4727" y="5001"/>
                  </a:lnTo>
                  <a:cubicBezTo>
                    <a:pt x="4714" y="5020"/>
                    <a:pt x="4697" y="5029"/>
                    <a:pt x="4681" y="5029"/>
                  </a:cubicBezTo>
                  <a:cubicBezTo>
                    <a:pt x="4668" y="5029"/>
                    <a:pt x="4654" y="5023"/>
                    <a:pt x="4644" y="5013"/>
                  </a:cubicBezTo>
                  <a:lnTo>
                    <a:pt x="4108" y="4656"/>
                  </a:lnTo>
                  <a:cubicBezTo>
                    <a:pt x="4078" y="4638"/>
                    <a:pt x="4045" y="4629"/>
                    <a:pt x="4013" y="4629"/>
                  </a:cubicBezTo>
                  <a:cubicBezTo>
                    <a:pt x="3980" y="4629"/>
                    <a:pt x="3947" y="4638"/>
                    <a:pt x="3917" y="4656"/>
                  </a:cubicBezTo>
                  <a:cubicBezTo>
                    <a:pt x="3775" y="4739"/>
                    <a:pt x="3644" y="4798"/>
                    <a:pt x="3513" y="4822"/>
                  </a:cubicBezTo>
                  <a:cubicBezTo>
                    <a:pt x="3453" y="4834"/>
                    <a:pt x="3394" y="4894"/>
                    <a:pt x="3382" y="4953"/>
                  </a:cubicBezTo>
                  <a:lnTo>
                    <a:pt x="3239" y="5596"/>
                  </a:lnTo>
                  <a:cubicBezTo>
                    <a:pt x="3239" y="5632"/>
                    <a:pt x="3215" y="5656"/>
                    <a:pt x="3167" y="5656"/>
                  </a:cubicBezTo>
                  <a:lnTo>
                    <a:pt x="2822" y="5656"/>
                  </a:lnTo>
                  <a:cubicBezTo>
                    <a:pt x="2798" y="5656"/>
                    <a:pt x="2763" y="5632"/>
                    <a:pt x="2751" y="5596"/>
                  </a:cubicBezTo>
                  <a:lnTo>
                    <a:pt x="2620" y="4953"/>
                  </a:lnTo>
                  <a:cubicBezTo>
                    <a:pt x="2608" y="4882"/>
                    <a:pt x="2560" y="4834"/>
                    <a:pt x="2489" y="4822"/>
                  </a:cubicBezTo>
                  <a:cubicBezTo>
                    <a:pt x="2334" y="4775"/>
                    <a:pt x="2203" y="4715"/>
                    <a:pt x="2084" y="4656"/>
                  </a:cubicBezTo>
                  <a:cubicBezTo>
                    <a:pt x="2054" y="4644"/>
                    <a:pt x="2021" y="4638"/>
                    <a:pt x="1989" y="4638"/>
                  </a:cubicBezTo>
                  <a:cubicBezTo>
                    <a:pt x="1956" y="4638"/>
                    <a:pt x="1923" y="4644"/>
                    <a:pt x="1893" y="4656"/>
                  </a:cubicBezTo>
                  <a:lnTo>
                    <a:pt x="1358" y="5013"/>
                  </a:lnTo>
                  <a:cubicBezTo>
                    <a:pt x="1342" y="5023"/>
                    <a:pt x="1328" y="5029"/>
                    <a:pt x="1314" y="5029"/>
                  </a:cubicBezTo>
                  <a:cubicBezTo>
                    <a:pt x="1298" y="5029"/>
                    <a:pt x="1282" y="5020"/>
                    <a:pt x="1262" y="5001"/>
                  </a:cubicBezTo>
                  <a:lnTo>
                    <a:pt x="1012" y="4751"/>
                  </a:lnTo>
                  <a:cubicBezTo>
                    <a:pt x="977" y="4715"/>
                    <a:pt x="977" y="4691"/>
                    <a:pt x="1000" y="4656"/>
                  </a:cubicBezTo>
                  <a:lnTo>
                    <a:pt x="1346" y="4120"/>
                  </a:lnTo>
                  <a:cubicBezTo>
                    <a:pt x="1393" y="4060"/>
                    <a:pt x="1393" y="3989"/>
                    <a:pt x="1346" y="3929"/>
                  </a:cubicBezTo>
                  <a:cubicBezTo>
                    <a:pt x="1274" y="3798"/>
                    <a:pt x="1215" y="3667"/>
                    <a:pt x="1191" y="3524"/>
                  </a:cubicBezTo>
                  <a:cubicBezTo>
                    <a:pt x="1167" y="3465"/>
                    <a:pt x="1108" y="3405"/>
                    <a:pt x="1048" y="3393"/>
                  </a:cubicBezTo>
                  <a:lnTo>
                    <a:pt x="417" y="3263"/>
                  </a:lnTo>
                  <a:cubicBezTo>
                    <a:pt x="381" y="3263"/>
                    <a:pt x="357" y="3227"/>
                    <a:pt x="357" y="3191"/>
                  </a:cubicBezTo>
                  <a:lnTo>
                    <a:pt x="357" y="2846"/>
                  </a:lnTo>
                  <a:cubicBezTo>
                    <a:pt x="357" y="2810"/>
                    <a:pt x="381" y="2786"/>
                    <a:pt x="417" y="2774"/>
                  </a:cubicBezTo>
                  <a:lnTo>
                    <a:pt x="453" y="2751"/>
                  </a:lnTo>
                  <a:cubicBezTo>
                    <a:pt x="560" y="2739"/>
                    <a:pt x="619" y="2631"/>
                    <a:pt x="608" y="2548"/>
                  </a:cubicBezTo>
                  <a:cubicBezTo>
                    <a:pt x="597" y="2450"/>
                    <a:pt x="506" y="2392"/>
                    <a:pt x="427" y="2392"/>
                  </a:cubicBezTo>
                  <a:cubicBezTo>
                    <a:pt x="419" y="2392"/>
                    <a:pt x="412" y="2392"/>
                    <a:pt x="405" y="2393"/>
                  </a:cubicBezTo>
                  <a:lnTo>
                    <a:pt x="357" y="2417"/>
                  </a:lnTo>
                  <a:cubicBezTo>
                    <a:pt x="143" y="2453"/>
                    <a:pt x="0" y="2631"/>
                    <a:pt x="0" y="2846"/>
                  </a:cubicBezTo>
                  <a:lnTo>
                    <a:pt x="0" y="3191"/>
                  </a:lnTo>
                  <a:cubicBezTo>
                    <a:pt x="0" y="3393"/>
                    <a:pt x="143" y="3572"/>
                    <a:pt x="357" y="3620"/>
                  </a:cubicBezTo>
                  <a:lnTo>
                    <a:pt x="893" y="3727"/>
                  </a:lnTo>
                  <a:cubicBezTo>
                    <a:pt x="917" y="3810"/>
                    <a:pt x="965" y="3917"/>
                    <a:pt x="1012" y="4001"/>
                  </a:cubicBezTo>
                  <a:lnTo>
                    <a:pt x="715" y="4453"/>
                  </a:lnTo>
                  <a:cubicBezTo>
                    <a:pt x="596" y="4632"/>
                    <a:pt x="619" y="4858"/>
                    <a:pt x="774" y="5001"/>
                  </a:cubicBezTo>
                  <a:lnTo>
                    <a:pt x="1024" y="5251"/>
                  </a:lnTo>
                  <a:cubicBezTo>
                    <a:pt x="1112" y="5339"/>
                    <a:pt x="1227" y="5381"/>
                    <a:pt x="1338" y="5381"/>
                  </a:cubicBezTo>
                  <a:cubicBezTo>
                    <a:pt x="1423" y="5381"/>
                    <a:pt x="1505" y="5357"/>
                    <a:pt x="1572" y="5310"/>
                  </a:cubicBezTo>
                  <a:lnTo>
                    <a:pt x="2024" y="5013"/>
                  </a:lnTo>
                  <a:cubicBezTo>
                    <a:pt x="2108" y="5060"/>
                    <a:pt x="2203" y="5108"/>
                    <a:pt x="2310" y="5132"/>
                  </a:cubicBezTo>
                  <a:lnTo>
                    <a:pt x="2405" y="5668"/>
                  </a:lnTo>
                  <a:cubicBezTo>
                    <a:pt x="2453" y="5882"/>
                    <a:pt x="2632" y="6025"/>
                    <a:pt x="2846" y="6025"/>
                  </a:cubicBezTo>
                  <a:lnTo>
                    <a:pt x="3179" y="6025"/>
                  </a:lnTo>
                  <a:cubicBezTo>
                    <a:pt x="3394" y="6025"/>
                    <a:pt x="3572" y="5882"/>
                    <a:pt x="3620" y="5668"/>
                  </a:cubicBezTo>
                  <a:lnTo>
                    <a:pt x="3715" y="5132"/>
                  </a:lnTo>
                  <a:cubicBezTo>
                    <a:pt x="3810" y="5108"/>
                    <a:pt x="3917" y="5060"/>
                    <a:pt x="4001" y="5013"/>
                  </a:cubicBezTo>
                  <a:lnTo>
                    <a:pt x="4453" y="5310"/>
                  </a:lnTo>
                  <a:cubicBezTo>
                    <a:pt x="4529" y="5361"/>
                    <a:pt x="4611" y="5386"/>
                    <a:pt x="4692" y="5386"/>
                  </a:cubicBezTo>
                  <a:cubicBezTo>
                    <a:pt x="4803" y="5386"/>
                    <a:pt x="4912" y="5340"/>
                    <a:pt x="5001" y="5251"/>
                  </a:cubicBezTo>
                  <a:lnTo>
                    <a:pt x="5251" y="5001"/>
                  </a:lnTo>
                  <a:cubicBezTo>
                    <a:pt x="5406" y="4858"/>
                    <a:pt x="5418" y="4620"/>
                    <a:pt x="5310" y="4453"/>
                  </a:cubicBezTo>
                  <a:lnTo>
                    <a:pt x="5013" y="4001"/>
                  </a:lnTo>
                  <a:cubicBezTo>
                    <a:pt x="5060" y="3917"/>
                    <a:pt x="5108" y="3822"/>
                    <a:pt x="5132" y="3727"/>
                  </a:cubicBezTo>
                  <a:lnTo>
                    <a:pt x="5668" y="3620"/>
                  </a:lnTo>
                  <a:cubicBezTo>
                    <a:pt x="5882" y="3572"/>
                    <a:pt x="6025" y="3393"/>
                    <a:pt x="6025" y="3191"/>
                  </a:cubicBezTo>
                  <a:lnTo>
                    <a:pt x="6025" y="2846"/>
                  </a:lnTo>
                  <a:cubicBezTo>
                    <a:pt x="6001" y="2631"/>
                    <a:pt x="5846" y="2453"/>
                    <a:pt x="5644" y="2417"/>
                  </a:cubicBezTo>
                  <a:lnTo>
                    <a:pt x="5108" y="2310"/>
                  </a:lnTo>
                  <a:cubicBezTo>
                    <a:pt x="5072" y="2215"/>
                    <a:pt x="5025" y="2120"/>
                    <a:pt x="4989" y="2024"/>
                  </a:cubicBezTo>
                  <a:lnTo>
                    <a:pt x="5287" y="1584"/>
                  </a:lnTo>
                  <a:cubicBezTo>
                    <a:pt x="5406" y="1405"/>
                    <a:pt x="5370" y="1179"/>
                    <a:pt x="5227" y="1024"/>
                  </a:cubicBezTo>
                  <a:lnTo>
                    <a:pt x="4965" y="774"/>
                  </a:lnTo>
                  <a:cubicBezTo>
                    <a:pt x="4882" y="691"/>
                    <a:pt x="4766" y="648"/>
                    <a:pt x="4651" y="648"/>
                  </a:cubicBezTo>
                  <a:cubicBezTo>
                    <a:pt x="4569" y="648"/>
                    <a:pt x="4487" y="670"/>
                    <a:pt x="4418" y="715"/>
                  </a:cubicBezTo>
                  <a:lnTo>
                    <a:pt x="3977" y="1012"/>
                  </a:lnTo>
                  <a:cubicBezTo>
                    <a:pt x="3882" y="965"/>
                    <a:pt x="3786" y="929"/>
                    <a:pt x="3691" y="893"/>
                  </a:cubicBezTo>
                  <a:lnTo>
                    <a:pt x="3584" y="357"/>
                  </a:lnTo>
                  <a:cubicBezTo>
                    <a:pt x="3536" y="155"/>
                    <a:pt x="3358" y="0"/>
                    <a:pt x="31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9"/>
            <p:cNvSpPr/>
            <p:nvPr/>
          </p:nvSpPr>
          <p:spPr>
            <a:xfrm>
              <a:off x="2738867" y="2986895"/>
              <a:ext cx="65066" cy="65066"/>
            </a:xfrm>
            <a:custGeom>
              <a:avLst/>
              <a:gdLst/>
              <a:ahLst/>
              <a:cxnLst/>
              <a:rect l="l" t="t" r="r" b="b"/>
              <a:pathLst>
                <a:path w="2049" h="2049" extrusionOk="0">
                  <a:moveTo>
                    <a:pt x="1025" y="0"/>
                  </a:moveTo>
                  <a:cubicBezTo>
                    <a:pt x="453" y="0"/>
                    <a:pt x="1" y="453"/>
                    <a:pt x="1" y="1024"/>
                  </a:cubicBezTo>
                  <a:cubicBezTo>
                    <a:pt x="1" y="1584"/>
                    <a:pt x="453" y="2048"/>
                    <a:pt x="1025" y="2048"/>
                  </a:cubicBezTo>
                  <a:cubicBezTo>
                    <a:pt x="1251" y="2048"/>
                    <a:pt x="1465" y="1977"/>
                    <a:pt x="1644" y="1846"/>
                  </a:cubicBezTo>
                  <a:cubicBezTo>
                    <a:pt x="1727" y="1786"/>
                    <a:pt x="1739" y="1667"/>
                    <a:pt x="1680" y="1584"/>
                  </a:cubicBezTo>
                  <a:cubicBezTo>
                    <a:pt x="1646" y="1543"/>
                    <a:pt x="1593" y="1522"/>
                    <a:pt x="1540" y="1522"/>
                  </a:cubicBezTo>
                  <a:cubicBezTo>
                    <a:pt x="1500" y="1522"/>
                    <a:pt x="1461" y="1534"/>
                    <a:pt x="1430" y="1560"/>
                  </a:cubicBezTo>
                  <a:cubicBezTo>
                    <a:pt x="1311" y="1644"/>
                    <a:pt x="1168" y="1691"/>
                    <a:pt x="1025" y="1691"/>
                  </a:cubicBezTo>
                  <a:cubicBezTo>
                    <a:pt x="668" y="1691"/>
                    <a:pt x="370" y="1393"/>
                    <a:pt x="370" y="1036"/>
                  </a:cubicBezTo>
                  <a:cubicBezTo>
                    <a:pt x="382" y="655"/>
                    <a:pt x="680" y="370"/>
                    <a:pt x="1037" y="370"/>
                  </a:cubicBezTo>
                  <a:cubicBezTo>
                    <a:pt x="1394" y="370"/>
                    <a:pt x="1692" y="667"/>
                    <a:pt x="1692" y="1024"/>
                  </a:cubicBezTo>
                  <a:cubicBezTo>
                    <a:pt x="1692" y="1132"/>
                    <a:pt x="1775" y="1203"/>
                    <a:pt x="1870" y="1203"/>
                  </a:cubicBezTo>
                  <a:cubicBezTo>
                    <a:pt x="1965" y="1203"/>
                    <a:pt x="2049" y="1108"/>
                    <a:pt x="2049" y="1024"/>
                  </a:cubicBezTo>
                  <a:cubicBezTo>
                    <a:pt x="2049" y="453"/>
                    <a:pt x="1584" y="0"/>
                    <a:pt x="10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9"/>
            <p:cNvSpPr/>
            <p:nvPr/>
          </p:nvSpPr>
          <p:spPr>
            <a:xfrm>
              <a:off x="2604670" y="2851904"/>
              <a:ext cx="70718" cy="71131"/>
            </a:xfrm>
            <a:custGeom>
              <a:avLst/>
              <a:gdLst/>
              <a:ahLst/>
              <a:cxnLst/>
              <a:rect l="l" t="t" r="r" b="b"/>
              <a:pathLst>
                <a:path w="2227" h="2240" extrusionOk="0">
                  <a:moveTo>
                    <a:pt x="1107" y="382"/>
                  </a:moveTo>
                  <a:cubicBezTo>
                    <a:pt x="1512" y="382"/>
                    <a:pt x="1858" y="715"/>
                    <a:pt x="1858" y="1120"/>
                  </a:cubicBezTo>
                  <a:cubicBezTo>
                    <a:pt x="1858" y="1525"/>
                    <a:pt x="1512" y="1870"/>
                    <a:pt x="1107" y="1870"/>
                  </a:cubicBezTo>
                  <a:cubicBezTo>
                    <a:pt x="691" y="1870"/>
                    <a:pt x="369" y="1525"/>
                    <a:pt x="369" y="1120"/>
                  </a:cubicBezTo>
                  <a:cubicBezTo>
                    <a:pt x="369" y="703"/>
                    <a:pt x="703" y="382"/>
                    <a:pt x="1107" y="382"/>
                  </a:cubicBezTo>
                  <a:close/>
                  <a:moveTo>
                    <a:pt x="1107" y="1"/>
                  </a:moveTo>
                  <a:cubicBezTo>
                    <a:pt x="500" y="1"/>
                    <a:pt x="0" y="513"/>
                    <a:pt x="0" y="1120"/>
                  </a:cubicBezTo>
                  <a:cubicBezTo>
                    <a:pt x="0" y="1727"/>
                    <a:pt x="500" y="2239"/>
                    <a:pt x="1107" y="2239"/>
                  </a:cubicBezTo>
                  <a:cubicBezTo>
                    <a:pt x="1727" y="2239"/>
                    <a:pt x="2227" y="1727"/>
                    <a:pt x="2227" y="1120"/>
                  </a:cubicBezTo>
                  <a:cubicBezTo>
                    <a:pt x="2227" y="513"/>
                    <a:pt x="1727" y="1"/>
                    <a:pt x="1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4" name="Google Shape;254;p19"/>
          <p:cNvGrpSpPr/>
          <p:nvPr/>
        </p:nvGrpSpPr>
        <p:grpSpPr>
          <a:xfrm>
            <a:off x="5026867" y="3797994"/>
            <a:ext cx="339328" cy="336274"/>
            <a:chOff x="3532345" y="3362635"/>
            <a:chExt cx="339328" cy="336274"/>
          </a:xfrm>
        </p:grpSpPr>
        <p:sp>
          <p:nvSpPr>
            <p:cNvPr id="255" name="Google Shape;255;p19"/>
            <p:cNvSpPr/>
            <p:nvPr/>
          </p:nvSpPr>
          <p:spPr>
            <a:xfrm>
              <a:off x="3819385" y="349325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9"/>
            <p:cNvSpPr/>
            <p:nvPr/>
          </p:nvSpPr>
          <p:spPr>
            <a:xfrm>
              <a:off x="3819385" y="349325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9"/>
            <p:cNvSpPr/>
            <p:nvPr/>
          </p:nvSpPr>
          <p:spPr>
            <a:xfrm>
              <a:off x="3532345" y="3362635"/>
              <a:ext cx="339328" cy="282142"/>
            </a:xfrm>
            <a:custGeom>
              <a:avLst/>
              <a:gdLst/>
              <a:ahLst/>
              <a:cxnLst/>
              <a:rect l="l" t="t" r="r" b="b"/>
              <a:pathLst>
                <a:path w="10669" h="8871" extrusionOk="0">
                  <a:moveTo>
                    <a:pt x="6299" y="262"/>
                  </a:moveTo>
                  <a:cubicBezTo>
                    <a:pt x="6465" y="262"/>
                    <a:pt x="6596" y="393"/>
                    <a:pt x="6596" y="560"/>
                  </a:cubicBezTo>
                  <a:lnTo>
                    <a:pt x="6596" y="2084"/>
                  </a:lnTo>
                  <a:cubicBezTo>
                    <a:pt x="6382" y="2119"/>
                    <a:pt x="6322" y="2155"/>
                    <a:pt x="6322" y="2155"/>
                  </a:cubicBezTo>
                  <a:cubicBezTo>
                    <a:pt x="6203" y="2179"/>
                    <a:pt x="6108" y="2227"/>
                    <a:pt x="6049" y="2238"/>
                  </a:cubicBezTo>
                  <a:cubicBezTo>
                    <a:pt x="5941" y="2119"/>
                    <a:pt x="6001" y="1988"/>
                    <a:pt x="5989" y="1846"/>
                  </a:cubicBezTo>
                  <a:lnTo>
                    <a:pt x="5989" y="560"/>
                  </a:lnTo>
                  <a:cubicBezTo>
                    <a:pt x="5989" y="393"/>
                    <a:pt x="6120" y="262"/>
                    <a:pt x="6287" y="262"/>
                  </a:cubicBezTo>
                  <a:close/>
                  <a:moveTo>
                    <a:pt x="3489" y="262"/>
                  </a:moveTo>
                  <a:cubicBezTo>
                    <a:pt x="3655" y="262"/>
                    <a:pt x="3786" y="393"/>
                    <a:pt x="3786" y="560"/>
                  </a:cubicBezTo>
                  <a:lnTo>
                    <a:pt x="3786" y="1846"/>
                  </a:lnTo>
                  <a:cubicBezTo>
                    <a:pt x="3786" y="2084"/>
                    <a:pt x="3786" y="2096"/>
                    <a:pt x="3775" y="2155"/>
                  </a:cubicBezTo>
                  <a:cubicBezTo>
                    <a:pt x="3727" y="2274"/>
                    <a:pt x="3620" y="2357"/>
                    <a:pt x="3477" y="2357"/>
                  </a:cubicBezTo>
                  <a:cubicBezTo>
                    <a:pt x="3477" y="2357"/>
                    <a:pt x="3470" y="2358"/>
                    <a:pt x="3457" y="2358"/>
                  </a:cubicBezTo>
                  <a:cubicBezTo>
                    <a:pt x="3399" y="2358"/>
                    <a:pt x="3228" y="2342"/>
                    <a:pt x="3179" y="2155"/>
                  </a:cubicBezTo>
                  <a:cubicBezTo>
                    <a:pt x="3167" y="2084"/>
                    <a:pt x="3191" y="2024"/>
                    <a:pt x="3179" y="1846"/>
                  </a:cubicBezTo>
                  <a:lnTo>
                    <a:pt x="3179" y="560"/>
                  </a:lnTo>
                  <a:cubicBezTo>
                    <a:pt x="3179" y="393"/>
                    <a:pt x="3310" y="262"/>
                    <a:pt x="3477" y="262"/>
                  </a:cubicBezTo>
                  <a:close/>
                  <a:moveTo>
                    <a:pt x="5370" y="262"/>
                  </a:moveTo>
                  <a:cubicBezTo>
                    <a:pt x="5525" y="262"/>
                    <a:pt x="5668" y="393"/>
                    <a:pt x="5668" y="560"/>
                  </a:cubicBezTo>
                  <a:lnTo>
                    <a:pt x="5668" y="1846"/>
                  </a:lnTo>
                  <a:cubicBezTo>
                    <a:pt x="5668" y="2060"/>
                    <a:pt x="5668" y="2096"/>
                    <a:pt x="5644" y="2155"/>
                  </a:cubicBezTo>
                  <a:cubicBezTo>
                    <a:pt x="5608" y="2274"/>
                    <a:pt x="5501" y="2357"/>
                    <a:pt x="5346" y="2357"/>
                  </a:cubicBezTo>
                  <a:cubicBezTo>
                    <a:pt x="5346" y="2357"/>
                    <a:pt x="5339" y="2358"/>
                    <a:pt x="5327" y="2358"/>
                  </a:cubicBezTo>
                  <a:cubicBezTo>
                    <a:pt x="5269" y="2358"/>
                    <a:pt x="5098" y="2342"/>
                    <a:pt x="5049" y="2155"/>
                  </a:cubicBezTo>
                  <a:lnTo>
                    <a:pt x="5049" y="1846"/>
                  </a:lnTo>
                  <a:lnTo>
                    <a:pt x="5049" y="560"/>
                  </a:lnTo>
                  <a:cubicBezTo>
                    <a:pt x="5049" y="393"/>
                    <a:pt x="5191" y="262"/>
                    <a:pt x="5346" y="262"/>
                  </a:cubicBezTo>
                  <a:close/>
                  <a:moveTo>
                    <a:pt x="4429" y="262"/>
                  </a:moveTo>
                  <a:cubicBezTo>
                    <a:pt x="4596" y="262"/>
                    <a:pt x="4727" y="393"/>
                    <a:pt x="4727" y="560"/>
                  </a:cubicBezTo>
                  <a:lnTo>
                    <a:pt x="4727" y="2060"/>
                  </a:lnTo>
                  <a:cubicBezTo>
                    <a:pt x="4727" y="2264"/>
                    <a:pt x="4567" y="2368"/>
                    <a:pt x="4408" y="2368"/>
                  </a:cubicBezTo>
                  <a:cubicBezTo>
                    <a:pt x="4251" y="2368"/>
                    <a:pt x="4096" y="2267"/>
                    <a:pt x="4096" y="2060"/>
                  </a:cubicBezTo>
                  <a:cubicBezTo>
                    <a:pt x="4120" y="1726"/>
                    <a:pt x="4120" y="869"/>
                    <a:pt x="4120" y="560"/>
                  </a:cubicBezTo>
                  <a:cubicBezTo>
                    <a:pt x="4120" y="393"/>
                    <a:pt x="4251" y="262"/>
                    <a:pt x="4417" y="262"/>
                  </a:cubicBezTo>
                  <a:close/>
                  <a:moveTo>
                    <a:pt x="2882" y="2155"/>
                  </a:moveTo>
                  <a:cubicBezTo>
                    <a:pt x="2927" y="2488"/>
                    <a:pt x="3212" y="2686"/>
                    <a:pt x="3503" y="2686"/>
                  </a:cubicBezTo>
                  <a:cubicBezTo>
                    <a:pt x="3670" y="2686"/>
                    <a:pt x="3839" y="2620"/>
                    <a:pt x="3965" y="2477"/>
                  </a:cubicBezTo>
                  <a:cubicBezTo>
                    <a:pt x="4090" y="2619"/>
                    <a:pt x="4260" y="2691"/>
                    <a:pt x="4431" y="2691"/>
                  </a:cubicBezTo>
                  <a:cubicBezTo>
                    <a:pt x="4602" y="2691"/>
                    <a:pt x="4775" y="2619"/>
                    <a:pt x="4906" y="2477"/>
                  </a:cubicBezTo>
                  <a:cubicBezTo>
                    <a:pt x="5001" y="2596"/>
                    <a:pt x="5168" y="2691"/>
                    <a:pt x="5346" y="2691"/>
                  </a:cubicBezTo>
                  <a:cubicBezTo>
                    <a:pt x="5275" y="2750"/>
                    <a:pt x="5203" y="2822"/>
                    <a:pt x="5120" y="2893"/>
                  </a:cubicBezTo>
                  <a:lnTo>
                    <a:pt x="2227" y="2893"/>
                  </a:lnTo>
                  <a:lnTo>
                    <a:pt x="2227" y="2155"/>
                  </a:lnTo>
                  <a:close/>
                  <a:moveTo>
                    <a:pt x="8370" y="2155"/>
                  </a:moveTo>
                  <a:lnTo>
                    <a:pt x="8370" y="2893"/>
                  </a:lnTo>
                  <a:lnTo>
                    <a:pt x="7870" y="2893"/>
                  </a:lnTo>
                  <a:lnTo>
                    <a:pt x="7870" y="2155"/>
                  </a:lnTo>
                  <a:close/>
                  <a:moveTo>
                    <a:pt x="9906" y="2798"/>
                  </a:moveTo>
                  <a:lnTo>
                    <a:pt x="10228" y="2977"/>
                  </a:lnTo>
                  <a:cubicBezTo>
                    <a:pt x="10287" y="2989"/>
                    <a:pt x="10287" y="3072"/>
                    <a:pt x="10228" y="3108"/>
                  </a:cubicBezTo>
                  <a:lnTo>
                    <a:pt x="9906" y="3286"/>
                  </a:lnTo>
                  <a:cubicBezTo>
                    <a:pt x="9835" y="3131"/>
                    <a:pt x="9835" y="2941"/>
                    <a:pt x="9906" y="2798"/>
                  </a:cubicBezTo>
                  <a:close/>
                  <a:moveTo>
                    <a:pt x="1917" y="2167"/>
                  </a:moveTo>
                  <a:lnTo>
                    <a:pt x="1917" y="3905"/>
                  </a:lnTo>
                  <a:lnTo>
                    <a:pt x="1298" y="3905"/>
                  </a:lnTo>
                  <a:lnTo>
                    <a:pt x="1298" y="2167"/>
                  </a:lnTo>
                  <a:close/>
                  <a:moveTo>
                    <a:pt x="4870" y="3227"/>
                  </a:moveTo>
                  <a:cubicBezTo>
                    <a:pt x="4834" y="3274"/>
                    <a:pt x="4751" y="3393"/>
                    <a:pt x="4715" y="3512"/>
                  </a:cubicBezTo>
                  <a:cubicBezTo>
                    <a:pt x="4656" y="3631"/>
                    <a:pt x="4596" y="3774"/>
                    <a:pt x="4596" y="3774"/>
                  </a:cubicBezTo>
                  <a:lnTo>
                    <a:pt x="4548" y="3905"/>
                  </a:lnTo>
                  <a:lnTo>
                    <a:pt x="2227" y="3905"/>
                  </a:lnTo>
                  <a:lnTo>
                    <a:pt x="2227" y="3227"/>
                  </a:lnTo>
                  <a:close/>
                  <a:moveTo>
                    <a:pt x="8370" y="3227"/>
                  </a:moveTo>
                  <a:lnTo>
                    <a:pt x="8370" y="3905"/>
                  </a:lnTo>
                  <a:lnTo>
                    <a:pt x="7775" y="3905"/>
                  </a:lnTo>
                  <a:cubicBezTo>
                    <a:pt x="7882" y="3548"/>
                    <a:pt x="7870" y="3286"/>
                    <a:pt x="7870" y="3227"/>
                  </a:cubicBezTo>
                  <a:close/>
                  <a:moveTo>
                    <a:pt x="7109" y="843"/>
                  </a:moveTo>
                  <a:cubicBezTo>
                    <a:pt x="7144" y="843"/>
                    <a:pt x="7181" y="849"/>
                    <a:pt x="7215" y="857"/>
                  </a:cubicBezTo>
                  <a:cubicBezTo>
                    <a:pt x="7358" y="905"/>
                    <a:pt x="7477" y="1024"/>
                    <a:pt x="7525" y="1167"/>
                  </a:cubicBezTo>
                  <a:cubicBezTo>
                    <a:pt x="7549" y="1286"/>
                    <a:pt x="7537" y="1393"/>
                    <a:pt x="7537" y="1524"/>
                  </a:cubicBezTo>
                  <a:cubicBezTo>
                    <a:pt x="7537" y="3370"/>
                    <a:pt x="7585" y="3489"/>
                    <a:pt x="7454" y="3870"/>
                  </a:cubicBezTo>
                  <a:cubicBezTo>
                    <a:pt x="7394" y="4024"/>
                    <a:pt x="7311" y="4179"/>
                    <a:pt x="7215" y="4322"/>
                  </a:cubicBezTo>
                  <a:lnTo>
                    <a:pt x="4751" y="4322"/>
                  </a:lnTo>
                  <a:cubicBezTo>
                    <a:pt x="4846" y="3786"/>
                    <a:pt x="5156" y="3250"/>
                    <a:pt x="5537" y="2941"/>
                  </a:cubicBezTo>
                  <a:cubicBezTo>
                    <a:pt x="5763" y="2750"/>
                    <a:pt x="6108" y="2560"/>
                    <a:pt x="6465" y="2453"/>
                  </a:cubicBezTo>
                  <a:cubicBezTo>
                    <a:pt x="6763" y="2381"/>
                    <a:pt x="6799" y="2405"/>
                    <a:pt x="6870" y="2346"/>
                  </a:cubicBezTo>
                  <a:cubicBezTo>
                    <a:pt x="6894" y="2322"/>
                    <a:pt x="6894" y="2298"/>
                    <a:pt x="6918" y="2286"/>
                  </a:cubicBezTo>
                  <a:cubicBezTo>
                    <a:pt x="6930" y="2238"/>
                    <a:pt x="6930" y="2203"/>
                    <a:pt x="6930" y="2167"/>
                  </a:cubicBezTo>
                  <a:lnTo>
                    <a:pt x="6930" y="988"/>
                  </a:lnTo>
                  <a:cubicBezTo>
                    <a:pt x="6930" y="964"/>
                    <a:pt x="6942" y="929"/>
                    <a:pt x="6954" y="905"/>
                  </a:cubicBezTo>
                  <a:cubicBezTo>
                    <a:pt x="6991" y="860"/>
                    <a:pt x="7048" y="843"/>
                    <a:pt x="7109" y="843"/>
                  </a:cubicBezTo>
                  <a:close/>
                  <a:moveTo>
                    <a:pt x="4453" y="4227"/>
                  </a:moveTo>
                  <a:cubicBezTo>
                    <a:pt x="4453" y="4251"/>
                    <a:pt x="4441" y="4286"/>
                    <a:pt x="4441" y="4322"/>
                  </a:cubicBezTo>
                  <a:lnTo>
                    <a:pt x="3548" y="4322"/>
                  </a:lnTo>
                  <a:cubicBezTo>
                    <a:pt x="3489" y="4322"/>
                    <a:pt x="3441" y="4322"/>
                    <a:pt x="3405" y="4346"/>
                  </a:cubicBezTo>
                  <a:cubicBezTo>
                    <a:pt x="3370" y="4298"/>
                    <a:pt x="3358" y="4262"/>
                    <a:pt x="3322" y="4227"/>
                  </a:cubicBezTo>
                  <a:close/>
                  <a:moveTo>
                    <a:pt x="3489" y="0"/>
                  </a:moveTo>
                  <a:cubicBezTo>
                    <a:pt x="3144" y="0"/>
                    <a:pt x="2858" y="274"/>
                    <a:pt x="2858" y="619"/>
                  </a:cubicBezTo>
                  <a:lnTo>
                    <a:pt x="2858" y="1905"/>
                  </a:lnTo>
                  <a:lnTo>
                    <a:pt x="1167" y="1905"/>
                  </a:lnTo>
                  <a:cubicBezTo>
                    <a:pt x="750" y="1905"/>
                    <a:pt x="357" y="2107"/>
                    <a:pt x="155" y="2465"/>
                  </a:cubicBezTo>
                  <a:cubicBezTo>
                    <a:pt x="107" y="2536"/>
                    <a:pt x="143" y="2643"/>
                    <a:pt x="215" y="2691"/>
                  </a:cubicBezTo>
                  <a:cubicBezTo>
                    <a:pt x="237" y="2706"/>
                    <a:pt x="263" y="2713"/>
                    <a:pt x="289" y="2713"/>
                  </a:cubicBezTo>
                  <a:cubicBezTo>
                    <a:pt x="347" y="2713"/>
                    <a:pt x="408" y="2680"/>
                    <a:pt x="441" y="2631"/>
                  </a:cubicBezTo>
                  <a:cubicBezTo>
                    <a:pt x="572" y="2417"/>
                    <a:pt x="762" y="2274"/>
                    <a:pt x="1000" y="2227"/>
                  </a:cubicBezTo>
                  <a:lnTo>
                    <a:pt x="1000" y="3941"/>
                  </a:lnTo>
                  <a:cubicBezTo>
                    <a:pt x="631" y="3846"/>
                    <a:pt x="334" y="3536"/>
                    <a:pt x="322" y="3155"/>
                  </a:cubicBezTo>
                  <a:cubicBezTo>
                    <a:pt x="322" y="3060"/>
                    <a:pt x="238" y="3000"/>
                    <a:pt x="155" y="3000"/>
                  </a:cubicBezTo>
                  <a:cubicBezTo>
                    <a:pt x="60" y="3000"/>
                    <a:pt x="0" y="3072"/>
                    <a:pt x="0" y="3167"/>
                  </a:cubicBezTo>
                  <a:cubicBezTo>
                    <a:pt x="48" y="3762"/>
                    <a:pt x="536" y="4239"/>
                    <a:pt x="1131" y="4286"/>
                  </a:cubicBezTo>
                  <a:lnTo>
                    <a:pt x="3001" y="4286"/>
                  </a:lnTo>
                  <a:cubicBezTo>
                    <a:pt x="3024" y="4370"/>
                    <a:pt x="3072" y="4465"/>
                    <a:pt x="3120" y="4536"/>
                  </a:cubicBezTo>
                  <a:cubicBezTo>
                    <a:pt x="2941" y="4667"/>
                    <a:pt x="2834" y="4882"/>
                    <a:pt x="2834" y="5120"/>
                  </a:cubicBezTo>
                  <a:lnTo>
                    <a:pt x="2834" y="5632"/>
                  </a:lnTo>
                  <a:cubicBezTo>
                    <a:pt x="2834" y="6025"/>
                    <a:pt x="3144" y="6346"/>
                    <a:pt x="3536" y="6370"/>
                  </a:cubicBezTo>
                  <a:lnTo>
                    <a:pt x="3536" y="8704"/>
                  </a:lnTo>
                  <a:cubicBezTo>
                    <a:pt x="3536" y="8787"/>
                    <a:pt x="3608" y="8870"/>
                    <a:pt x="3691" y="8870"/>
                  </a:cubicBezTo>
                  <a:cubicBezTo>
                    <a:pt x="3786" y="8870"/>
                    <a:pt x="3858" y="8787"/>
                    <a:pt x="3858" y="8704"/>
                  </a:cubicBezTo>
                  <a:lnTo>
                    <a:pt x="3858" y="6310"/>
                  </a:lnTo>
                  <a:lnTo>
                    <a:pt x="5001" y="6310"/>
                  </a:lnTo>
                  <a:cubicBezTo>
                    <a:pt x="5096" y="6310"/>
                    <a:pt x="5168" y="6227"/>
                    <a:pt x="5168" y="6144"/>
                  </a:cubicBezTo>
                  <a:cubicBezTo>
                    <a:pt x="5168" y="6048"/>
                    <a:pt x="5096" y="5977"/>
                    <a:pt x="5001" y="5977"/>
                  </a:cubicBezTo>
                  <a:lnTo>
                    <a:pt x="3548" y="5977"/>
                  </a:lnTo>
                  <a:cubicBezTo>
                    <a:pt x="3334" y="5965"/>
                    <a:pt x="3155" y="5786"/>
                    <a:pt x="3155" y="5572"/>
                  </a:cubicBezTo>
                  <a:lnTo>
                    <a:pt x="3155" y="5048"/>
                  </a:lnTo>
                  <a:cubicBezTo>
                    <a:pt x="3155" y="4917"/>
                    <a:pt x="3215" y="4798"/>
                    <a:pt x="3322" y="4727"/>
                  </a:cubicBezTo>
                  <a:cubicBezTo>
                    <a:pt x="3394" y="4667"/>
                    <a:pt x="3489" y="4632"/>
                    <a:pt x="3572" y="4632"/>
                  </a:cubicBezTo>
                  <a:lnTo>
                    <a:pt x="7215" y="4632"/>
                  </a:lnTo>
                  <a:cubicBezTo>
                    <a:pt x="7275" y="4632"/>
                    <a:pt x="7311" y="4655"/>
                    <a:pt x="7358" y="4667"/>
                  </a:cubicBezTo>
                  <a:lnTo>
                    <a:pt x="7370" y="4667"/>
                  </a:lnTo>
                  <a:cubicBezTo>
                    <a:pt x="7525" y="4727"/>
                    <a:pt x="7608" y="4870"/>
                    <a:pt x="7608" y="5036"/>
                  </a:cubicBezTo>
                  <a:lnTo>
                    <a:pt x="7608" y="5560"/>
                  </a:lnTo>
                  <a:cubicBezTo>
                    <a:pt x="7608" y="5786"/>
                    <a:pt x="7430" y="5977"/>
                    <a:pt x="7192" y="5977"/>
                  </a:cubicBezTo>
                  <a:lnTo>
                    <a:pt x="5620" y="5977"/>
                  </a:lnTo>
                  <a:cubicBezTo>
                    <a:pt x="5525" y="5977"/>
                    <a:pt x="5453" y="6048"/>
                    <a:pt x="5453" y="6144"/>
                  </a:cubicBezTo>
                  <a:cubicBezTo>
                    <a:pt x="5453" y="6227"/>
                    <a:pt x="5525" y="6298"/>
                    <a:pt x="5620" y="6298"/>
                  </a:cubicBezTo>
                  <a:lnTo>
                    <a:pt x="6751" y="6298"/>
                  </a:lnTo>
                  <a:lnTo>
                    <a:pt x="6751" y="6751"/>
                  </a:lnTo>
                  <a:cubicBezTo>
                    <a:pt x="6751" y="6834"/>
                    <a:pt x="6823" y="6918"/>
                    <a:pt x="6918" y="6918"/>
                  </a:cubicBezTo>
                  <a:cubicBezTo>
                    <a:pt x="7001" y="6918"/>
                    <a:pt x="7073" y="6834"/>
                    <a:pt x="7073" y="6751"/>
                  </a:cubicBezTo>
                  <a:lnTo>
                    <a:pt x="7073" y="6298"/>
                  </a:lnTo>
                  <a:lnTo>
                    <a:pt x="7215" y="6298"/>
                  </a:lnTo>
                  <a:cubicBezTo>
                    <a:pt x="7608" y="6298"/>
                    <a:pt x="7942" y="5977"/>
                    <a:pt x="7942" y="5572"/>
                  </a:cubicBezTo>
                  <a:lnTo>
                    <a:pt x="7942" y="5048"/>
                  </a:lnTo>
                  <a:cubicBezTo>
                    <a:pt x="7942" y="4786"/>
                    <a:pt x="7787" y="4560"/>
                    <a:pt x="7585" y="4429"/>
                  </a:cubicBezTo>
                  <a:lnTo>
                    <a:pt x="7585" y="4393"/>
                  </a:lnTo>
                  <a:cubicBezTo>
                    <a:pt x="7608" y="4334"/>
                    <a:pt x="7644" y="4298"/>
                    <a:pt x="7668" y="4239"/>
                  </a:cubicBezTo>
                  <a:lnTo>
                    <a:pt x="8561" y="4239"/>
                  </a:lnTo>
                  <a:cubicBezTo>
                    <a:pt x="8728" y="4239"/>
                    <a:pt x="8894" y="4191"/>
                    <a:pt x="9037" y="4120"/>
                  </a:cubicBezTo>
                  <a:cubicBezTo>
                    <a:pt x="9073" y="4096"/>
                    <a:pt x="9263" y="4001"/>
                    <a:pt x="10394" y="3405"/>
                  </a:cubicBezTo>
                  <a:cubicBezTo>
                    <a:pt x="10621" y="3250"/>
                    <a:pt x="10668" y="2929"/>
                    <a:pt x="10466" y="2750"/>
                  </a:cubicBezTo>
                  <a:cubicBezTo>
                    <a:pt x="10394" y="2691"/>
                    <a:pt x="10383" y="2691"/>
                    <a:pt x="9918" y="2453"/>
                  </a:cubicBezTo>
                  <a:lnTo>
                    <a:pt x="9632" y="2298"/>
                  </a:lnTo>
                  <a:cubicBezTo>
                    <a:pt x="9610" y="2287"/>
                    <a:pt x="9585" y="2282"/>
                    <a:pt x="9559" y="2282"/>
                  </a:cubicBezTo>
                  <a:cubicBezTo>
                    <a:pt x="9503" y="2282"/>
                    <a:pt x="9446" y="2308"/>
                    <a:pt x="9430" y="2357"/>
                  </a:cubicBezTo>
                  <a:cubicBezTo>
                    <a:pt x="9382" y="2441"/>
                    <a:pt x="9418" y="2536"/>
                    <a:pt x="9490" y="2572"/>
                  </a:cubicBezTo>
                  <a:lnTo>
                    <a:pt x="9621" y="2643"/>
                  </a:lnTo>
                  <a:cubicBezTo>
                    <a:pt x="9490" y="2881"/>
                    <a:pt x="9490" y="3179"/>
                    <a:pt x="9621" y="3429"/>
                  </a:cubicBezTo>
                  <a:lnTo>
                    <a:pt x="8882" y="3834"/>
                  </a:lnTo>
                  <a:cubicBezTo>
                    <a:pt x="8823" y="3870"/>
                    <a:pt x="8763" y="3893"/>
                    <a:pt x="8680" y="3905"/>
                  </a:cubicBezTo>
                  <a:lnTo>
                    <a:pt x="8680" y="2203"/>
                  </a:lnTo>
                  <a:cubicBezTo>
                    <a:pt x="8823" y="2227"/>
                    <a:pt x="8894" y="2274"/>
                    <a:pt x="8942" y="2298"/>
                  </a:cubicBezTo>
                  <a:cubicBezTo>
                    <a:pt x="8966" y="2314"/>
                    <a:pt x="8995" y="2322"/>
                    <a:pt x="9023" y="2322"/>
                  </a:cubicBezTo>
                  <a:cubicBezTo>
                    <a:pt x="9077" y="2322"/>
                    <a:pt x="9129" y="2293"/>
                    <a:pt x="9144" y="2238"/>
                  </a:cubicBezTo>
                  <a:cubicBezTo>
                    <a:pt x="9192" y="2167"/>
                    <a:pt x="9156" y="2060"/>
                    <a:pt x="9085" y="2036"/>
                  </a:cubicBezTo>
                  <a:lnTo>
                    <a:pt x="9025" y="2000"/>
                  </a:lnTo>
                  <a:cubicBezTo>
                    <a:pt x="8882" y="1929"/>
                    <a:pt x="8716" y="1881"/>
                    <a:pt x="8549" y="1881"/>
                  </a:cubicBezTo>
                  <a:lnTo>
                    <a:pt x="7882" y="1881"/>
                  </a:lnTo>
                  <a:lnTo>
                    <a:pt x="7882" y="1345"/>
                  </a:lnTo>
                  <a:cubicBezTo>
                    <a:pt x="7882" y="1048"/>
                    <a:pt x="7704" y="750"/>
                    <a:pt x="7370" y="619"/>
                  </a:cubicBezTo>
                  <a:cubicBezTo>
                    <a:pt x="7297" y="590"/>
                    <a:pt x="7200" y="569"/>
                    <a:pt x="7107" y="569"/>
                  </a:cubicBezTo>
                  <a:cubicBezTo>
                    <a:pt x="7049" y="569"/>
                    <a:pt x="6992" y="577"/>
                    <a:pt x="6942" y="595"/>
                  </a:cubicBezTo>
                  <a:cubicBezTo>
                    <a:pt x="6930" y="262"/>
                    <a:pt x="6656" y="0"/>
                    <a:pt x="6322" y="0"/>
                  </a:cubicBezTo>
                  <a:lnTo>
                    <a:pt x="6299" y="0"/>
                  </a:lnTo>
                  <a:cubicBezTo>
                    <a:pt x="6120" y="0"/>
                    <a:pt x="5965" y="71"/>
                    <a:pt x="5846" y="202"/>
                  </a:cubicBezTo>
                  <a:cubicBezTo>
                    <a:pt x="5727" y="71"/>
                    <a:pt x="5560" y="0"/>
                    <a:pt x="5382" y="0"/>
                  </a:cubicBezTo>
                  <a:lnTo>
                    <a:pt x="5370" y="0"/>
                  </a:lnTo>
                  <a:cubicBezTo>
                    <a:pt x="5191" y="0"/>
                    <a:pt x="5025" y="71"/>
                    <a:pt x="4906" y="202"/>
                  </a:cubicBezTo>
                  <a:cubicBezTo>
                    <a:pt x="4787" y="71"/>
                    <a:pt x="4620" y="0"/>
                    <a:pt x="4441" y="0"/>
                  </a:cubicBezTo>
                  <a:lnTo>
                    <a:pt x="4429" y="0"/>
                  </a:lnTo>
                  <a:cubicBezTo>
                    <a:pt x="4251" y="0"/>
                    <a:pt x="4084" y="71"/>
                    <a:pt x="3965" y="202"/>
                  </a:cubicBezTo>
                  <a:cubicBezTo>
                    <a:pt x="3846" y="71"/>
                    <a:pt x="3679" y="0"/>
                    <a:pt x="35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9"/>
            <p:cNvSpPr/>
            <p:nvPr/>
          </p:nvSpPr>
          <p:spPr>
            <a:xfrm>
              <a:off x="3819385" y="349325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9"/>
            <p:cNvSpPr/>
            <p:nvPr/>
          </p:nvSpPr>
          <p:spPr>
            <a:xfrm>
              <a:off x="3644044" y="3592490"/>
              <a:ext cx="112494" cy="106420"/>
            </a:xfrm>
            <a:custGeom>
              <a:avLst/>
              <a:gdLst/>
              <a:ahLst/>
              <a:cxnLst/>
              <a:rect l="l" t="t" r="r" b="b"/>
              <a:pathLst>
                <a:path w="3537" h="3346" extrusionOk="0">
                  <a:moveTo>
                    <a:pt x="3382" y="0"/>
                  </a:moveTo>
                  <a:cubicBezTo>
                    <a:pt x="3299" y="0"/>
                    <a:pt x="3227" y="72"/>
                    <a:pt x="3227" y="167"/>
                  </a:cubicBezTo>
                  <a:lnTo>
                    <a:pt x="3227" y="2798"/>
                  </a:lnTo>
                  <a:cubicBezTo>
                    <a:pt x="3227" y="2929"/>
                    <a:pt x="3120" y="3036"/>
                    <a:pt x="2989" y="3036"/>
                  </a:cubicBezTo>
                  <a:lnTo>
                    <a:pt x="572" y="3036"/>
                  </a:lnTo>
                  <a:cubicBezTo>
                    <a:pt x="441" y="3036"/>
                    <a:pt x="334" y="2929"/>
                    <a:pt x="334" y="2798"/>
                  </a:cubicBezTo>
                  <a:lnTo>
                    <a:pt x="334" y="2060"/>
                  </a:lnTo>
                  <a:cubicBezTo>
                    <a:pt x="334" y="1965"/>
                    <a:pt x="263" y="1893"/>
                    <a:pt x="167" y="1893"/>
                  </a:cubicBezTo>
                  <a:cubicBezTo>
                    <a:pt x="84" y="1893"/>
                    <a:pt x="1" y="1965"/>
                    <a:pt x="1" y="2060"/>
                  </a:cubicBezTo>
                  <a:lnTo>
                    <a:pt x="1" y="2798"/>
                  </a:lnTo>
                  <a:cubicBezTo>
                    <a:pt x="1" y="3108"/>
                    <a:pt x="263" y="3346"/>
                    <a:pt x="560" y="3346"/>
                  </a:cubicBezTo>
                  <a:lnTo>
                    <a:pt x="2989" y="3346"/>
                  </a:lnTo>
                  <a:cubicBezTo>
                    <a:pt x="3299" y="3346"/>
                    <a:pt x="3537" y="3096"/>
                    <a:pt x="3537" y="2798"/>
                  </a:cubicBezTo>
                  <a:lnTo>
                    <a:pt x="3537" y="167"/>
                  </a:lnTo>
                  <a:cubicBezTo>
                    <a:pt x="3537" y="60"/>
                    <a:pt x="3465" y="0"/>
                    <a:pt x="3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0" name="Google Shape;260;p19"/>
          <p:cNvGrpSpPr/>
          <p:nvPr/>
        </p:nvGrpSpPr>
        <p:grpSpPr>
          <a:xfrm>
            <a:off x="6482303" y="3821548"/>
            <a:ext cx="370907" cy="289166"/>
            <a:chOff x="2611458" y="3816374"/>
            <a:chExt cx="426329" cy="332375"/>
          </a:xfrm>
        </p:grpSpPr>
        <p:sp>
          <p:nvSpPr>
            <p:cNvPr id="261" name="Google Shape;261;p19"/>
            <p:cNvSpPr/>
            <p:nvPr/>
          </p:nvSpPr>
          <p:spPr>
            <a:xfrm>
              <a:off x="2611458" y="3816374"/>
              <a:ext cx="426329" cy="332375"/>
            </a:xfrm>
            <a:custGeom>
              <a:avLst/>
              <a:gdLst/>
              <a:ahLst/>
              <a:cxnLst/>
              <a:rect l="l" t="t" r="r" b="b"/>
              <a:pathLst>
                <a:path w="13395" h="10443" extrusionOk="0">
                  <a:moveTo>
                    <a:pt x="13002" y="429"/>
                  </a:moveTo>
                  <a:lnTo>
                    <a:pt x="12966" y="846"/>
                  </a:lnTo>
                  <a:lnTo>
                    <a:pt x="11418" y="846"/>
                  </a:lnTo>
                  <a:cubicBezTo>
                    <a:pt x="11299" y="846"/>
                    <a:pt x="11216" y="929"/>
                    <a:pt x="11216" y="1048"/>
                  </a:cubicBezTo>
                  <a:cubicBezTo>
                    <a:pt x="11216" y="1167"/>
                    <a:pt x="11299" y="1263"/>
                    <a:pt x="11418" y="1263"/>
                  </a:cubicBezTo>
                  <a:lnTo>
                    <a:pt x="12633" y="1263"/>
                  </a:lnTo>
                  <a:lnTo>
                    <a:pt x="12633" y="7501"/>
                  </a:lnTo>
                  <a:lnTo>
                    <a:pt x="5429" y="7501"/>
                  </a:lnTo>
                  <a:lnTo>
                    <a:pt x="5429" y="7287"/>
                  </a:lnTo>
                  <a:cubicBezTo>
                    <a:pt x="5429" y="7168"/>
                    <a:pt x="5334" y="7085"/>
                    <a:pt x="5215" y="7085"/>
                  </a:cubicBezTo>
                  <a:lnTo>
                    <a:pt x="4870" y="7085"/>
                  </a:lnTo>
                  <a:cubicBezTo>
                    <a:pt x="4834" y="6942"/>
                    <a:pt x="4786" y="6811"/>
                    <a:pt x="4715" y="6692"/>
                  </a:cubicBezTo>
                  <a:lnTo>
                    <a:pt x="4953" y="6454"/>
                  </a:lnTo>
                  <a:cubicBezTo>
                    <a:pt x="5036" y="6358"/>
                    <a:pt x="5036" y="6227"/>
                    <a:pt x="4953" y="6156"/>
                  </a:cubicBezTo>
                  <a:lnTo>
                    <a:pt x="4310" y="5513"/>
                  </a:lnTo>
                  <a:cubicBezTo>
                    <a:pt x="4263" y="5477"/>
                    <a:pt x="4215" y="5454"/>
                    <a:pt x="4155" y="5454"/>
                  </a:cubicBezTo>
                  <a:cubicBezTo>
                    <a:pt x="4096" y="5454"/>
                    <a:pt x="4060" y="5477"/>
                    <a:pt x="4013" y="5513"/>
                  </a:cubicBezTo>
                  <a:lnTo>
                    <a:pt x="3774" y="5751"/>
                  </a:lnTo>
                  <a:cubicBezTo>
                    <a:pt x="3655" y="5692"/>
                    <a:pt x="3524" y="5632"/>
                    <a:pt x="3382" y="5596"/>
                  </a:cubicBezTo>
                  <a:lnTo>
                    <a:pt x="3382" y="5251"/>
                  </a:lnTo>
                  <a:cubicBezTo>
                    <a:pt x="3382" y="5132"/>
                    <a:pt x="3298" y="5037"/>
                    <a:pt x="3179" y="5037"/>
                  </a:cubicBezTo>
                  <a:lnTo>
                    <a:pt x="2655" y="5037"/>
                  </a:lnTo>
                  <a:lnTo>
                    <a:pt x="2655" y="1274"/>
                  </a:lnTo>
                  <a:lnTo>
                    <a:pt x="10704" y="1274"/>
                  </a:lnTo>
                  <a:cubicBezTo>
                    <a:pt x="10823" y="1274"/>
                    <a:pt x="10918" y="1191"/>
                    <a:pt x="10918" y="1072"/>
                  </a:cubicBezTo>
                  <a:cubicBezTo>
                    <a:pt x="10918" y="953"/>
                    <a:pt x="10823" y="858"/>
                    <a:pt x="10704" y="858"/>
                  </a:cubicBezTo>
                  <a:lnTo>
                    <a:pt x="2310" y="858"/>
                  </a:lnTo>
                  <a:lnTo>
                    <a:pt x="2310" y="429"/>
                  </a:lnTo>
                  <a:close/>
                  <a:moveTo>
                    <a:pt x="12966" y="7918"/>
                  </a:moveTo>
                  <a:lnTo>
                    <a:pt x="12966" y="8347"/>
                  </a:lnTo>
                  <a:lnTo>
                    <a:pt x="5358" y="8347"/>
                  </a:lnTo>
                  <a:cubicBezTo>
                    <a:pt x="5394" y="8299"/>
                    <a:pt x="5417" y="8251"/>
                    <a:pt x="5417" y="8192"/>
                  </a:cubicBezTo>
                  <a:lnTo>
                    <a:pt x="5417" y="7954"/>
                  </a:lnTo>
                  <a:lnTo>
                    <a:pt x="12835" y="7954"/>
                  </a:lnTo>
                  <a:cubicBezTo>
                    <a:pt x="12883" y="7954"/>
                    <a:pt x="12930" y="7942"/>
                    <a:pt x="12954" y="7918"/>
                  </a:cubicBezTo>
                  <a:close/>
                  <a:moveTo>
                    <a:pt x="2953" y="5442"/>
                  </a:moveTo>
                  <a:lnTo>
                    <a:pt x="2953" y="5739"/>
                  </a:lnTo>
                  <a:cubicBezTo>
                    <a:pt x="2953" y="5846"/>
                    <a:pt x="3024" y="5918"/>
                    <a:pt x="3120" y="5954"/>
                  </a:cubicBezTo>
                  <a:cubicBezTo>
                    <a:pt x="3310" y="5989"/>
                    <a:pt x="3501" y="6073"/>
                    <a:pt x="3679" y="6192"/>
                  </a:cubicBezTo>
                  <a:cubicBezTo>
                    <a:pt x="3716" y="6215"/>
                    <a:pt x="3755" y="6225"/>
                    <a:pt x="3793" y="6225"/>
                  </a:cubicBezTo>
                  <a:cubicBezTo>
                    <a:pt x="3853" y="6225"/>
                    <a:pt x="3909" y="6200"/>
                    <a:pt x="3953" y="6156"/>
                  </a:cubicBezTo>
                  <a:lnTo>
                    <a:pt x="4155" y="5954"/>
                  </a:lnTo>
                  <a:lnTo>
                    <a:pt x="4501" y="6287"/>
                  </a:lnTo>
                  <a:lnTo>
                    <a:pt x="4298" y="6501"/>
                  </a:lnTo>
                  <a:cubicBezTo>
                    <a:pt x="4215" y="6573"/>
                    <a:pt x="4203" y="6680"/>
                    <a:pt x="4263" y="6763"/>
                  </a:cubicBezTo>
                  <a:cubicBezTo>
                    <a:pt x="4370" y="6942"/>
                    <a:pt x="4453" y="7144"/>
                    <a:pt x="4501" y="7335"/>
                  </a:cubicBezTo>
                  <a:cubicBezTo>
                    <a:pt x="4513" y="7418"/>
                    <a:pt x="4608" y="7501"/>
                    <a:pt x="4715" y="7501"/>
                  </a:cubicBezTo>
                  <a:lnTo>
                    <a:pt x="5013" y="7501"/>
                  </a:lnTo>
                  <a:lnTo>
                    <a:pt x="5013" y="7990"/>
                  </a:lnTo>
                  <a:lnTo>
                    <a:pt x="4715" y="7990"/>
                  </a:lnTo>
                  <a:cubicBezTo>
                    <a:pt x="4608" y="7990"/>
                    <a:pt x="4525" y="8061"/>
                    <a:pt x="4501" y="8156"/>
                  </a:cubicBezTo>
                  <a:cubicBezTo>
                    <a:pt x="4453" y="8347"/>
                    <a:pt x="4382" y="8537"/>
                    <a:pt x="4263" y="8716"/>
                  </a:cubicBezTo>
                  <a:cubicBezTo>
                    <a:pt x="4203" y="8811"/>
                    <a:pt x="4215" y="8906"/>
                    <a:pt x="4298" y="8990"/>
                  </a:cubicBezTo>
                  <a:lnTo>
                    <a:pt x="4501" y="9192"/>
                  </a:lnTo>
                  <a:lnTo>
                    <a:pt x="4155" y="9537"/>
                  </a:lnTo>
                  <a:lnTo>
                    <a:pt x="3953" y="9323"/>
                  </a:lnTo>
                  <a:cubicBezTo>
                    <a:pt x="3912" y="9282"/>
                    <a:pt x="3860" y="9261"/>
                    <a:pt x="3805" y="9261"/>
                  </a:cubicBezTo>
                  <a:cubicBezTo>
                    <a:pt x="3764" y="9261"/>
                    <a:pt x="3720" y="9273"/>
                    <a:pt x="3679" y="9299"/>
                  </a:cubicBezTo>
                  <a:cubicBezTo>
                    <a:pt x="3501" y="9394"/>
                    <a:pt x="3310" y="9490"/>
                    <a:pt x="3120" y="9537"/>
                  </a:cubicBezTo>
                  <a:cubicBezTo>
                    <a:pt x="3024" y="9549"/>
                    <a:pt x="2953" y="9633"/>
                    <a:pt x="2953" y="9740"/>
                  </a:cubicBezTo>
                  <a:lnTo>
                    <a:pt x="2953" y="10037"/>
                  </a:lnTo>
                  <a:lnTo>
                    <a:pt x="2465" y="10037"/>
                  </a:lnTo>
                  <a:lnTo>
                    <a:pt x="2465" y="9740"/>
                  </a:lnTo>
                  <a:cubicBezTo>
                    <a:pt x="2465" y="9633"/>
                    <a:pt x="2393" y="9561"/>
                    <a:pt x="2298" y="9537"/>
                  </a:cubicBezTo>
                  <a:cubicBezTo>
                    <a:pt x="2108" y="9490"/>
                    <a:pt x="1917" y="9418"/>
                    <a:pt x="1738" y="9299"/>
                  </a:cubicBezTo>
                  <a:cubicBezTo>
                    <a:pt x="1697" y="9273"/>
                    <a:pt x="1654" y="9261"/>
                    <a:pt x="1612" y="9261"/>
                  </a:cubicBezTo>
                  <a:cubicBezTo>
                    <a:pt x="1557" y="9261"/>
                    <a:pt x="1505" y="9282"/>
                    <a:pt x="1465" y="9323"/>
                  </a:cubicBezTo>
                  <a:lnTo>
                    <a:pt x="1262" y="9537"/>
                  </a:lnTo>
                  <a:lnTo>
                    <a:pt x="917" y="9192"/>
                  </a:lnTo>
                  <a:lnTo>
                    <a:pt x="1119" y="8990"/>
                  </a:lnTo>
                  <a:cubicBezTo>
                    <a:pt x="1203" y="8906"/>
                    <a:pt x="1215" y="8799"/>
                    <a:pt x="1155" y="8716"/>
                  </a:cubicBezTo>
                  <a:cubicBezTo>
                    <a:pt x="1048" y="8537"/>
                    <a:pt x="965" y="8347"/>
                    <a:pt x="917" y="8156"/>
                  </a:cubicBezTo>
                  <a:cubicBezTo>
                    <a:pt x="905" y="8061"/>
                    <a:pt x="810" y="7990"/>
                    <a:pt x="703" y="7990"/>
                  </a:cubicBezTo>
                  <a:lnTo>
                    <a:pt x="405" y="7990"/>
                  </a:lnTo>
                  <a:lnTo>
                    <a:pt x="405" y="7501"/>
                  </a:lnTo>
                  <a:lnTo>
                    <a:pt x="703" y="7501"/>
                  </a:lnTo>
                  <a:cubicBezTo>
                    <a:pt x="810" y="7501"/>
                    <a:pt x="881" y="7418"/>
                    <a:pt x="917" y="7335"/>
                  </a:cubicBezTo>
                  <a:cubicBezTo>
                    <a:pt x="965" y="7144"/>
                    <a:pt x="1036" y="6942"/>
                    <a:pt x="1155" y="6763"/>
                  </a:cubicBezTo>
                  <a:cubicBezTo>
                    <a:pt x="1215" y="6680"/>
                    <a:pt x="1203" y="6573"/>
                    <a:pt x="1119" y="6501"/>
                  </a:cubicBezTo>
                  <a:lnTo>
                    <a:pt x="917" y="6287"/>
                  </a:lnTo>
                  <a:lnTo>
                    <a:pt x="1262" y="5954"/>
                  </a:lnTo>
                  <a:lnTo>
                    <a:pt x="1465" y="6156"/>
                  </a:lnTo>
                  <a:cubicBezTo>
                    <a:pt x="1508" y="6200"/>
                    <a:pt x="1565" y="6225"/>
                    <a:pt x="1624" y="6225"/>
                  </a:cubicBezTo>
                  <a:cubicBezTo>
                    <a:pt x="1662" y="6225"/>
                    <a:pt x="1701" y="6215"/>
                    <a:pt x="1738" y="6192"/>
                  </a:cubicBezTo>
                  <a:cubicBezTo>
                    <a:pt x="1917" y="6085"/>
                    <a:pt x="2108" y="5989"/>
                    <a:pt x="2298" y="5954"/>
                  </a:cubicBezTo>
                  <a:cubicBezTo>
                    <a:pt x="2393" y="5930"/>
                    <a:pt x="2465" y="5846"/>
                    <a:pt x="2465" y="5739"/>
                  </a:cubicBezTo>
                  <a:lnTo>
                    <a:pt x="2465" y="5442"/>
                  </a:lnTo>
                  <a:close/>
                  <a:moveTo>
                    <a:pt x="2084" y="0"/>
                  </a:moveTo>
                  <a:cubicBezTo>
                    <a:pt x="1977" y="0"/>
                    <a:pt x="1881" y="84"/>
                    <a:pt x="1881" y="203"/>
                  </a:cubicBezTo>
                  <a:lnTo>
                    <a:pt x="1881" y="1048"/>
                  </a:lnTo>
                  <a:cubicBezTo>
                    <a:pt x="1881" y="1167"/>
                    <a:pt x="1977" y="1263"/>
                    <a:pt x="2084" y="1263"/>
                  </a:cubicBezTo>
                  <a:lnTo>
                    <a:pt x="2227" y="1263"/>
                  </a:lnTo>
                  <a:lnTo>
                    <a:pt x="2227" y="5037"/>
                  </a:lnTo>
                  <a:cubicBezTo>
                    <a:pt x="2119" y="5061"/>
                    <a:pt x="2048" y="5144"/>
                    <a:pt x="2048" y="5251"/>
                  </a:cubicBezTo>
                  <a:lnTo>
                    <a:pt x="2048" y="5584"/>
                  </a:lnTo>
                  <a:cubicBezTo>
                    <a:pt x="1905" y="5632"/>
                    <a:pt x="1774" y="5680"/>
                    <a:pt x="1655" y="5751"/>
                  </a:cubicBezTo>
                  <a:lnTo>
                    <a:pt x="1417" y="5513"/>
                  </a:lnTo>
                  <a:cubicBezTo>
                    <a:pt x="1369" y="5465"/>
                    <a:pt x="1334" y="5454"/>
                    <a:pt x="1274" y="5454"/>
                  </a:cubicBezTo>
                  <a:cubicBezTo>
                    <a:pt x="1215" y="5454"/>
                    <a:pt x="1167" y="5465"/>
                    <a:pt x="1119" y="5513"/>
                  </a:cubicBezTo>
                  <a:lnTo>
                    <a:pt x="476" y="6156"/>
                  </a:lnTo>
                  <a:cubicBezTo>
                    <a:pt x="393" y="6239"/>
                    <a:pt x="393" y="6382"/>
                    <a:pt x="476" y="6454"/>
                  </a:cubicBezTo>
                  <a:lnTo>
                    <a:pt x="715" y="6692"/>
                  </a:lnTo>
                  <a:cubicBezTo>
                    <a:pt x="655" y="6811"/>
                    <a:pt x="595" y="6942"/>
                    <a:pt x="560" y="7073"/>
                  </a:cubicBezTo>
                  <a:lnTo>
                    <a:pt x="214" y="7073"/>
                  </a:lnTo>
                  <a:cubicBezTo>
                    <a:pt x="95" y="7073"/>
                    <a:pt x="0" y="7168"/>
                    <a:pt x="0" y="7287"/>
                  </a:cubicBezTo>
                  <a:lnTo>
                    <a:pt x="0" y="8192"/>
                  </a:lnTo>
                  <a:cubicBezTo>
                    <a:pt x="0" y="8311"/>
                    <a:pt x="95" y="8406"/>
                    <a:pt x="214" y="8406"/>
                  </a:cubicBezTo>
                  <a:lnTo>
                    <a:pt x="560" y="8406"/>
                  </a:lnTo>
                  <a:cubicBezTo>
                    <a:pt x="595" y="8537"/>
                    <a:pt x="643" y="8668"/>
                    <a:pt x="715" y="8787"/>
                  </a:cubicBezTo>
                  <a:lnTo>
                    <a:pt x="476" y="9025"/>
                  </a:lnTo>
                  <a:cubicBezTo>
                    <a:pt x="393" y="9121"/>
                    <a:pt x="393" y="9252"/>
                    <a:pt x="476" y="9323"/>
                  </a:cubicBezTo>
                  <a:lnTo>
                    <a:pt x="1119" y="9966"/>
                  </a:lnTo>
                  <a:cubicBezTo>
                    <a:pt x="1167" y="10008"/>
                    <a:pt x="1223" y="10028"/>
                    <a:pt x="1277" y="10028"/>
                  </a:cubicBezTo>
                  <a:cubicBezTo>
                    <a:pt x="1331" y="10028"/>
                    <a:pt x="1381" y="10008"/>
                    <a:pt x="1417" y="9966"/>
                  </a:cubicBezTo>
                  <a:lnTo>
                    <a:pt x="1655" y="9728"/>
                  </a:lnTo>
                  <a:cubicBezTo>
                    <a:pt x="1774" y="9787"/>
                    <a:pt x="1905" y="9847"/>
                    <a:pt x="2048" y="9895"/>
                  </a:cubicBezTo>
                  <a:lnTo>
                    <a:pt x="2048" y="10228"/>
                  </a:lnTo>
                  <a:cubicBezTo>
                    <a:pt x="2048" y="10347"/>
                    <a:pt x="2131" y="10442"/>
                    <a:pt x="2250" y="10442"/>
                  </a:cubicBezTo>
                  <a:lnTo>
                    <a:pt x="3155" y="10442"/>
                  </a:lnTo>
                  <a:cubicBezTo>
                    <a:pt x="3274" y="10442"/>
                    <a:pt x="3370" y="10347"/>
                    <a:pt x="3370" y="10228"/>
                  </a:cubicBezTo>
                  <a:lnTo>
                    <a:pt x="3370" y="9895"/>
                  </a:lnTo>
                  <a:cubicBezTo>
                    <a:pt x="3501" y="9847"/>
                    <a:pt x="3632" y="9799"/>
                    <a:pt x="3751" y="9728"/>
                  </a:cubicBezTo>
                  <a:lnTo>
                    <a:pt x="3989" y="9966"/>
                  </a:lnTo>
                  <a:cubicBezTo>
                    <a:pt x="4036" y="10008"/>
                    <a:pt x="4093" y="10028"/>
                    <a:pt x="4146" y="10028"/>
                  </a:cubicBezTo>
                  <a:cubicBezTo>
                    <a:pt x="4200" y="10028"/>
                    <a:pt x="4251" y="10008"/>
                    <a:pt x="4286" y="9966"/>
                  </a:cubicBezTo>
                  <a:lnTo>
                    <a:pt x="4929" y="9323"/>
                  </a:lnTo>
                  <a:cubicBezTo>
                    <a:pt x="5025" y="9240"/>
                    <a:pt x="5025" y="9097"/>
                    <a:pt x="4929" y="9025"/>
                  </a:cubicBezTo>
                  <a:lnTo>
                    <a:pt x="4691" y="8787"/>
                  </a:lnTo>
                  <a:cubicBezTo>
                    <a:pt x="4691" y="8775"/>
                    <a:pt x="4703" y="8775"/>
                    <a:pt x="4703" y="8763"/>
                  </a:cubicBezTo>
                  <a:lnTo>
                    <a:pt x="13180" y="8763"/>
                  </a:lnTo>
                  <a:cubicBezTo>
                    <a:pt x="13299" y="8763"/>
                    <a:pt x="13383" y="8668"/>
                    <a:pt x="13383" y="8549"/>
                  </a:cubicBezTo>
                  <a:lnTo>
                    <a:pt x="13383" y="7704"/>
                  </a:lnTo>
                  <a:cubicBezTo>
                    <a:pt x="13383" y="7585"/>
                    <a:pt x="13299" y="7489"/>
                    <a:pt x="13180" y="7489"/>
                  </a:cubicBezTo>
                  <a:lnTo>
                    <a:pt x="13037" y="7489"/>
                  </a:lnTo>
                  <a:lnTo>
                    <a:pt x="13037" y="1263"/>
                  </a:lnTo>
                  <a:lnTo>
                    <a:pt x="13192" y="1263"/>
                  </a:lnTo>
                  <a:cubicBezTo>
                    <a:pt x="13311" y="1263"/>
                    <a:pt x="13395" y="1167"/>
                    <a:pt x="13395" y="1048"/>
                  </a:cubicBezTo>
                  <a:lnTo>
                    <a:pt x="13395" y="203"/>
                  </a:lnTo>
                  <a:cubicBezTo>
                    <a:pt x="13395" y="84"/>
                    <a:pt x="13311" y="0"/>
                    <a:pt x="131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9"/>
            <p:cNvSpPr/>
            <p:nvPr/>
          </p:nvSpPr>
          <p:spPr>
            <a:xfrm>
              <a:off x="2803568" y="3950909"/>
              <a:ext cx="40198" cy="85648"/>
            </a:xfrm>
            <a:custGeom>
              <a:avLst/>
              <a:gdLst/>
              <a:ahLst/>
              <a:cxnLst/>
              <a:rect l="l" t="t" r="r" b="b"/>
              <a:pathLst>
                <a:path w="1263" h="2691" extrusionOk="0">
                  <a:moveTo>
                    <a:pt x="846" y="417"/>
                  </a:moveTo>
                  <a:lnTo>
                    <a:pt x="846" y="2262"/>
                  </a:lnTo>
                  <a:lnTo>
                    <a:pt x="417" y="2262"/>
                  </a:lnTo>
                  <a:lnTo>
                    <a:pt x="417" y="417"/>
                  </a:lnTo>
                  <a:close/>
                  <a:moveTo>
                    <a:pt x="203" y="0"/>
                  </a:moveTo>
                  <a:cubicBezTo>
                    <a:pt x="84" y="0"/>
                    <a:pt x="1" y="84"/>
                    <a:pt x="1" y="203"/>
                  </a:cubicBezTo>
                  <a:lnTo>
                    <a:pt x="1" y="2477"/>
                  </a:lnTo>
                  <a:cubicBezTo>
                    <a:pt x="1" y="2596"/>
                    <a:pt x="84" y="2691"/>
                    <a:pt x="203" y="2691"/>
                  </a:cubicBezTo>
                  <a:lnTo>
                    <a:pt x="1060" y="2691"/>
                  </a:lnTo>
                  <a:cubicBezTo>
                    <a:pt x="1167" y="2691"/>
                    <a:pt x="1263" y="2596"/>
                    <a:pt x="1263" y="2477"/>
                  </a:cubicBezTo>
                  <a:lnTo>
                    <a:pt x="1263" y="203"/>
                  </a:lnTo>
                  <a:cubicBezTo>
                    <a:pt x="1263" y="84"/>
                    <a:pt x="1179" y="0"/>
                    <a:pt x="1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9"/>
            <p:cNvSpPr/>
            <p:nvPr/>
          </p:nvSpPr>
          <p:spPr>
            <a:xfrm>
              <a:off x="2851691" y="3917935"/>
              <a:ext cx="40580" cy="118621"/>
            </a:xfrm>
            <a:custGeom>
              <a:avLst/>
              <a:gdLst/>
              <a:ahLst/>
              <a:cxnLst/>
              <a:rect l="l" t="t" r="r" b="b"/>
              <a:pathLst>
                <a:path w="1275" h="3727" extrusionOk="0">
                  <a:moveTo>
                    <a:pt x="858" y="417"/>
                  </a:moveTo>
                  <a:lnTo>
                    <a:pt x="858" y="3298"/>
                  </a:lnTo>
                  <a:lnTo>
                    <a:pt x="417" y="3298"/>
                  </a:lnTo>
                  <a:lnTo>
                    <a:pt x="417" y="417"/>
                  </a:lnTo>
                  <a:close/>
                  <a:moveTo>
                    <a:pt x="215" y="0"/>
                  </a:moveTo>
                  <a:cubicBezTo>
                    <a:pt x="96" y="0"/>
                    <a:pt x="1" y="96"/>
                    <a:pt x="1" y="215"/>
                  </a:cubicBezTo>
                  <a:lnTo>
                    <a:pt x="1" y="3513"/>
                  </a:lnTo>
                  <a:cubicBezTo>
                    <a:pt x="1" y="3632"/>
                    <a:pt x="96" y="3727"/>
                    <a:pt x="215" y="3727"/>
                  </a:cubicBezTo>
                  <a:lnTo>
                    <a:pt x="1060" y="3727"/>
                  </a:lnTo>
                  <a:cubicBezTo>
                    <a:pt x="1179" y="3727"/>
                    <a:pt x="1275" y="3632"/>
                    <a:pt x="1275" y="3513"/>
                  </a:cubicBezTo>
                  <a:lnTo>
                    <a:pt x="1275" y="215"/>
                  </a:lnTo>
                  <a:cubicBezTo>
                    <a:pt x="1275" y="96"/>
                    <a:pt x="1179" y="0"/>
                    <a:pt x="1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9"/>
            <p:cNvSpPr/>
            <p:nvPr/>
          </p:nvSpPr>
          <p:spPr>
            <a:xfrm>
              <a:off x="2900197" y="3934995"/>
              <a:ext cx="40198" cy="101562"/>
            </a:xfrm>
            <a:custGeom>
              <a:avLst/>
              <a:gdLst/>
              <a:ahLst/>
              <a:cxnLst/>
              <a:rect l="l" t="t" r="r" b="b"/>
              <a:pathLst>
                <a:path w="1263" h="3191" extrusionOk="0">
                  <a:moveTo>
                    <a:pt x="846" y="417"/>
                  </a:moveTo>
                  <a:lnTo>
                    <a:pt x="846" y="2762"/>
                  </a:lnTo>
                  <a:lnTo>
                    <a:pt x="417" y="2762"/>
                  </a:lnTo>
                  <a:lnTo>
                    <a:pt x="417" y="417"/>
                  </a:lnTo>
                  <a:close/>
                  <a:moveTo>
                    <a:pt x="203" y="0"/>
                  </a:moveTo>
                  <a:cubicBezTo>
                    <a:pt x="84" y="0"/>
                    <a:pt x="1" y="95"/>
                    <a:pt x="1" y="214"/>
                  </a:cubicBezTo>
                  <a:lnTo>
                    <a:pt x="1" y="2977"/>
                  </a:lnTo>
                  <a:cubicBezTo>
                    <a:pt x="1" y="3096"/>
                    <a:pt x="84" y="3191"/>
                    <a:pt x="203" y="3191"/>
                  </a:cubicBezTo>
                  <a:lnTo>
                    <a:pt x="1048" y="3191"/>
                  </a:lnTo>
                  <a:cubicBezTo>
                    <a:pt x="1168" y="3191"/>
                    <a:pt x="1263" y="3096"/>
                    <a:pt x="1263" y="2977"/>
                  </a:cubicBezTo>
                  <a:lnTo>
                    <a:pt x="1263" y="214"/>
                  </a:lnTo>
                  <a:cubicBezTo>
                    <a:pt x="1263" y="95"/>
                    <a:pt x="1179" y="0"/>
                    <a:pt x="1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9"/>
            <p:cNvSpPr/>
            <p:nvPr/>
          </p:nvSpPr>
          <p:spPr>
            <a:xfrm>
              <a:off x="2948320" y="3879265"/>
              <a:ext cx="40580" cy="156941"/>
            </a:xfrm>
            <a:custGeom>
              <a:avLst/>
              <a:gdLst/>
              <a:ahLst/>
              <a:cxnLst/>
              <a:rect l="l" t="t" r="r" b="b"/>
              <a:pathLst>
                <a:path w="1275" h="4931" extrusionOk="0">
                  <a:moveTo>
                    <a:pt x="858" y="430"/>
                  </a:moveTo>
                  <a:lnTo>
                    <a:pt x="858" y="4525"/>
                  </a:lnTo>
                  <a:lnTo>
                    <a:pt x="418" y="4525"/>
                  </a:lnTo>
                  <a:lnTo>
                    <a:pt x="418" y="430"/>
                  </a:lnTo>
                  <a:close/>
                  <a:moveTo>
                    <a:pt x="215" y="1"/>
                  </a:moveTo>
                  <a:cubicBezTo>
                    <a:pt x="96" y="1"/>
                    <a:pt x="1" y="108"/>
                    <a:pt x="1" y="203"/>
                  </a:cubicBezTo>
                  <a:lnTo>
                    <a:pt x="1" y="4716"/>
                  </a:lnTo>
                  <a:cubicBezTo>
                    <a:pt x="1" y="4835"/>
                    <a:pt x="96" y="4930"/>
                    <a:pt x="215" y="4930"/>
                  </a:cubicBezTo>
                  <a:lnTo>
                    <a:pt x="1060" y="4930"/>
                  </a:lnTo>
                  <a:cubicBezTo>
                    <a:pt x="1180" y="4930"/>
                    <a:pt x="1275" y="4835"/>
                    <a:pt x="1275" y="4716"/>
                  </a:cubicBezTo>
                  <a:lnTo>
                    <a:pt x="1275" y="203"/>
                  </a:lnTo>
                  <a:cubicBezTo>
                    <a:pt x="1275" y="84"/>
                    <a:pt x="1180" y="1"/>
                    <a:pt x="10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9"/>
            <p:cNvSpPr/>
            <p:nvPr/>
          </p:nvSpPr>
          <p:spPr>
            <a:xfrm>
              <a:off x="2716807" y="3896325"/>
              <a:ext cx="49269" cy="13304"/>
            </a:xfrm>
            <a:custGeom>
              <a:avLst/>
              <a:gdLst/>
              <a:ahLst/>
              <a:cxnLst/>
              <a:rect l="l" t="t" r="r" b="b"/>
              <a:pathLst>
                <a:path w="1548" h="418" extrusionOk="0">
                  <a:moveTo>
                    <a:pt x="214" y="1"/>
                  </a:moveTo>
                  <a:cubicBezTo>
                    <a:pt x="95" y="1"/>
                    <a:pt x="0" y="84"/>
                    <a:pt x="0" y="203"/>
                  </a:cubicBezTo>
                  <a:cubicBezTo>
                    <a:pt x="0" y="322"/>
                    <a:pt x="107" y="417"/>
                    <a:pt x="214" y="417"/>
                  </a:cubicBezTo>
                  <a:lnTo>
                    <a:pt x="1345" y="417"/>
                  </a:lnTo>
                  <a:cubicBezTo>
                    <a:pt x="1453" y="417"/>
                    <a:pt x="1548" y="322"/>
                    <a:pt x="1548" y="203"/>
                  </a:cubicBezTo>
                  <a:cubicBezTo>
                    <a:pt x="1548" y="84"/>
                    <a:pt x="1453" y="1"/>
                    <a:pt x="13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9"/>
            <p:cNvSpPr/>
            <p:nvPr/>
          </p:nvSpPr>
          <p:spPr>
            <a:xfrm>
              <a:off x="2717157" y="3917553"/>
              <a:ext cx="69002" cy="13304"/>
            </a:xfrm>
            <a:custGeom>
              <a:avLst/>
              <a:gdLst/>
              <a:ahLst/>
              <a:cxnLst/>
              <a:rect l="l" t="t" r="r" b="b"/>
              <a:pathLst>
                <a:path w="2168" h="418" extrusionOk="0">
                  <a:moveTo>
                    <a:pt x="215" y="0"/>
                  </a:moveTo>
                  <a:cubicBezTo>
                    <a:pt x="96" y="0"/>
                    <a:pt x="1" y="96"/>
                    <a:pt x="1" y="215"/>
                  </a:cubicBezTo>
                  <a:cubicBezTo>
                    <a:pt x="1" y="334"/>
                    <a:pt x="96" y="417"/>
                    <a:pt x="215" y="417"/>
                  </a:cubicBezTo>
                  <a:lnTo>
                    <a:pt x="1954" y="417"/>
                  </a:lnTo>
                  <a:cubicBezTo>
                    <a:pt x="2073" y="417"/>
                    <a:pt x="2168" y="334"/>
                    <a:pt x="2168" y="215"/>
                  </a:cubicBezTo>
                  <a:cubicBezTo>
                    <a:pt x="2168" y="96"/>
                    <a:pt x="2061" y="0"/>
                    <a:pt x="1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9"/>
            <p:cNvSpPr/>
            <p:nvPr/>
          </p:nvSpPr>
          <p:spPr>
            <a:xfrm>
              <a:off x="2717157" y="3938782"/>
              <a:ext cx="69002" cy="13272"/>
            </a:xfrm>
            <a:custGeom>
              <a:avLst/>
              <a:gdLst/>
              <a:ahLst/>
              <a:cxnLst/>
              <a:rect l="l" t="t" r="r" b="b"/>
              <a:pathLst>
                <a:path w="2168" h="417" extrusionOk="0">
                  <a:moveTo>
                    <a:pt x="215" y="0"/>
                  </a:moveTo>
                  <a:cubicBezTo>
                    <a:pt x="96" y="0"/>
                    <a:pt x="1" y="95"/>
                    <a:pt x="1" y="214"/>
                  </a:cubicBezTo>
                  <a:cubicBezTo>
                    <a:pt x="1" y="334"/>
                    <a:pt x="96" y="417"/>
                    <a:pt x="215" y="417"/>
                  </a:cubicBezTo>
                  <a:lnTo>
                    <a:pt x="1954" y="417"/>
                  </a:lnTo>
                  <a:cubicBezTo>
                    <a:pt x="2073" y="417"/>
                    <a:pt x="2168" y="334"/>
                    <a:pt x="2168" y="214"/>
                  </a:cubicBezTo>
                  <a:cubicBezTo>
                    <a:pt x="2168" y="95"/>
                    <a:pt x="2061" y="0"/>
                    <a:pt x="1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9"/>
            <p:cNvSpPr/>
            <p:nvPr/>
          </p:nvSpPr>
          <p:spPr>
            <a:xfrm>
              <a:off x="2717157" y="3960361"/>
              <a:ext cx="69002" cy="13304"/>
            </a:xfrm>
            <a:custGeom>
              <a:avLst/>
              <a:gdLst/>
              <a:ahLst/>
              <a:cxnLst/>
              <a:rect l="l" t="t" r="r" b="b"/>
              <a:pathLst>
                <a:path w="2168" h="418" extrusionOk="0">
                  <a:moveTo>
                    <a:pt x="215" y="1"/>
                  </a:moveTo>
                  <a:cubicBezTo>
                    <a:pt x="96" y="1"/>
                    <a:pt x="1" y="84"/>
                    <a:pt x="1" y="203"/>
                  </a:cubicBezTo>
                  <a:cubicBezTo>
                    <a:pt x="1" y="322"/>
                    <a:pt x="96" y="418"/>
                    <a:pt x="215" y="418"/>
                  </a:cubicBezTo>
                  <a:lnTo>
                    <a:pt x="1954" y="418"/>
                  </a:lnTo>
                  <a:cubicBezTo>
                    <a:pt x="2073" y="418"/>
                    <a:pt x="2168" y="322"/>
                    <a:pt x="2168" y="203"/>
                  </a:cubicBezTo>
                  <a:cubicBezTo>
                    <a:pt x="2168" y="84"/>
                    <a:pt x="2061" y="1"/>
                    <a:pt x="1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9"/>
            <p:cNvSpPr/>
            <p:nvPr/>
          </p:nvSpPr>
          <p:spPr>
            <a:xfrm>
              <a:off x="2655793" y="4020993"/>
              <a:ext cx="84152" cy="82656"/>
            </a:xfrm>
            <a:custGeom>
              <a:avLst/>
              <a:gdLst/>
              <a:ahLst/>
              <a:cxnLst/>
              <a:rect l="l" t="t" r="r" b="b"/>
              <a:pathLst>
                <a:path w="2644" h="2597" extrusionOk="0">
                  <a:moveTo>
                    <a:pt x="1322" y="1"/>
                  </a:moveTo>
                  <a:cubicBezTo>
                    <a:pt x="595" y="1"/>
                    <a:pt x="0" y="596"/>
                    <a:pt x="0" y="1322"/>
                  </a:cubicBezTo>
                  <a:cubicBezTo>
                    <a:pt x="0" y="1620"/>
                    <a:pt x="84" y="1882"/>
                    <a:pt x="262" y="2120"/>
                  </a:cubicBezTo>
                  <a:cubicBezTo>
                    <a:pt x="312" y="2177"/>
                    <a:pt x="379" y="2204"/>
                    <a:pt x="442" y="2204"/>
                  </a:cubicBezTo>
                  <a:cubicBezTo>
                    <a:pt x="485" y="2204"/>
                    <a:pt x="526" y="2192"/>
                    <a:pt x="560" y="2168"/>
                  </a:cubicBezTo>
                  <a:cubicBezTo>
                    <a:pt x="655" y="2096"/>
                    <a:pt x="667" y="1965"/>
                    <a:pt x="607" y="1870"/>
                  </a:cubicBezTo>
                  <a:cubicBezTo>
                    <a:pt x="488" y="1703"/>
                    <a:pt x="429" y="1525"/>
                    <a:pt x="429" y="1322"/>
                  </a:cubicBezTo>
                  <a:cubicBezTo>
                    <a:pt x="429" y="822"/>
                    <a:pt x="834" y="406"/>
                    <a:pt x="1334" y="406"/>
                  </a:cubicBezTo>
                  <a:cubicBezTo>
                    <a:pt x="1846" y="406"/>
                    <a:pt x="2239" y="810"/>
                    <a:pt x="2239" y="1322"/>
                  </a:cubicBezTo>
                  <a:cubicBezTo>
                    <a:pt x="2239" y="1620"/>
                    <a:pt x="2096" y="1894"/>
                    <a:pt x="1846" y="2061"/>
                  </a:cubicBezTo>
                  <a:cubicBezTo>
                    <a:pt x="1822" y="2061"/>
                    <a:pt x="1822" y="2073"/>
                    <a:pt x="1810" y="2073"/>
                  </a:cubicBezTo>
                  <a:lnTo>
                    <a:pt x="1798" y="2073"/>
                  </a:lnTo>
                  <a:cubicBezTo>
                    <a:pt x="1786" y="2073"/>
                    <a:pt x="1786" y="2096"/>
                    <a:pt x="1762" y="2096"/>
                  </a:cubicBezTo>
                  <a:lnTo>
                    <a:pt x="1750" y="2096"/>
                  </a:lnTo>
                  <a:cubicBezTo>
                    <a:pt x="1738" y="2096"/>
                    <a:pt x="1738" y="2108"/>
                    <a:pt x="1727" y="2108"/>
                  </a:cubicBezTo>
                  <a:cubicBezTo>
                    <a:pt x="1703" y="2108"/>
                    <a:pt x="1691" y="2120"/>
                    <a:pt x="1691" y="2120"/>
                  </a:cubicBezTo>
                  <a:lnTo>
                    <a:pt x="1679" y="2120"/>
                  </a:lnTo>
                  <a:cubicBezTo>
                    <a:pt x="1667" y="2120"/>
                    <a:pt x="1667" y="2120"/>
                    <a:pt x="1643" y="2144"/>
                  </a:cubicBezTo>
                  <a:lnTo>
                    <a:pt x="1631" y="2144"/>
                  </a:lnTo>
                  <a:cubicBezTo>
                    <a:pt x="1619" y="2144"/>
                    <a:pt x="1608" y="2156"/>
                    <a:pt x="1608" y="2156"/>
                  </a:cubicBezTo>
                  <a:cubicBezTo>
                    <a:pt x="1584" y="2156"/>
                    <a:pt x="1572" y="2156"/>
                    <a:pt x="1560" y="2168"/>
                  </a:cubicBezTo>
                  <a:lnTo>
                    <a:pt x="1072" y="2168"/>
                  </a:lnTo>
                  <a:cubicBezTo>
                    <a:pt x="1048" y="2168"/>
                    <a:pt x="1036" y="2168"/>
                    <a:pt x="1024" y="2156"/>
                  </a:cubicBezTo>
                  <a:cubicBezTo>
                    <a:pt x="1012" y="2156"/>
                    <a:pt x="988" y="2144"/>
                    <a:pt x="988" y="2144"/>
                  </a:cubicBezTo>
                  <a:lnTo>
                    <a:pt x="976" y="2144"/>
                  </a:lnTo>
                  <a:cubicBezTo>
                    <a:pt x="951" y="2133"/>
                    <a:pt x="925" y="2127"/>
                    <a:pt x="899" y="2127"/>
                  </a:cubicBezTo>
                  <a:cubicBezTo>
                    <a:pt x="817" y="2127"/>
                    <a:pt x="742" y="2181"/>
                    <a:pt x="715" y="2263"/>
                  </a:cubicBezTo>
                  <a:cubicBezTo>
                    <a:pt x="667" y="2358"/>
                    <a:pt x="726" y="2501"/>
                    <a:pt x="834" y="2525"/>
                  </a:cubicBezTo>
                  <a:lnTo>
                    <a:pt x="846" y="2525"/>
                  </a:lnTo>
                  <a:cubicBezTo>
                    <a:pt x="857" y="2525"/>
                    <a:pt x="869" y="2537"/>
                    <a:pt x="905" y="2537"/>
                  </a:cubicBezTo>
                  <a:cubicBezTo>
                    <a:pt x="917" y="2537"/>
                    <a:pt x="929" y="2561"/>
                    <a:pt x="965" y="2561"/>
                  </a:cubicBezTo>
                  <a:lnTo>
                    <a:pt x="976" y="2561"/>
                  </a:lnTo>
                  <a:cubicBezTo>
                    <a:pt x="988" y="2561"/>
                    <a:pt x="1012" y="2561"/>
                    <a:pt x="1024" y="2573"/>
                  </a:cubicBezTo>
                  <a:lnTo>
                    <a:pt x="1036" y="2573"/>
                  </a:lnTo>
                  <a:cubicBezTo>
                    <a:pt x="1048" y="2573"/>
                    <a:pt x="1072" y="2573"/>
                    <a:pt x="1096" y="2584"/>
                  </a:cubicBezTo>
                  <a:cubicBezTo>
                    <a:pt x="1107" y="2584"/>
                    <a:pt x="1143" y="2584"/>
                    <a:pt x="1155" y="2596"/>
                  </a:cubicBezTo>
                  <a:lnTo>
                    <a:pt x="1429" y="2596"/>
                  </a:lnTo>
                  <a:cubicBezTo>
                    <a:pt x="1441" y="2596"/>
                    <a:pt x="1465" y="2596"/>
                    <a:pt x="1488" y="2584"/>
                  </a:cubicBezTo>
                  <a:cubicBezTo>
                    <a:pt x="1500" y="2584"/>
                    <a:pt x="1524" y="2584"/>
                    <a:pt x="1548" y="2573"/>
                  </a:cubicBezTo>
                  <a:lnTo>
                    <a:pt x="1560" y="2573"/>
                  </a:lnTo>
                  <a:cubicBezTo>
                    <a:pt x="1572" y="2573"/>
                    <a:pt x="1584" y="2573"/>
                    <a:pt x="1608" y="2561"/>
                  </a:cubicBezTo>
                  <a:lnTo>
                    <a:pt x="1619" y="2561"/>
                  </a:lnTo>
                  <a:cubicBezTo>
                    <a:pt x="1631" y="2561"/>
                    <a:pt x="1643" y="2537"/>
                    <a:pt x="1679" y="2537"/>
                  </a:cubicBezTo>
                  <a:cubicBezTo>
                    <a:pt x="1691" y="2537"/>
                    <a:pt x="1703" y="2525"/>
                    <a:pt x="1738" y="2525"/>
                  </a:cubicBezTo>
                  <a:lnTo>
                    <a:pt x="1750" y="2525"/>
                  </a:lnTo>
                  <a:cubicBezTo>
                    <a:pt x="1762" y="2525"/>
                    <a:pt x="1786" y="2513"/>
                    <a:pt x="1798" y="2513"/>
                  </a:cubicBezTo>
                  <a:lnTo>
                    <a:pt x="1810" y="2513"/>
                  </a:lnTo>
                  <a:cubicBezTo>
                    <a:pt x="1822" y="2513"/>
                    <a:pt x="1846" y="2489"/>
                    <a:pt x="1858" y="2477"/>
                  </a:cubicBezTo>
                  <a:cubicBezTo>
                    <a:pt x="1869" y="2465"/>
                    <a:pt x="1881" y="2465"/>
                    <a:pt x="1905" y="2454"/>
                  </a:cubicBezTo>
                  <a:lnTo>
                    <a:pt x="1917" y="2430"/>
                  </a:lnTo>
                  <a:cubicBezTo>
                    <a:pt x="1929" y="2430"/>
                    <a:pt x="1941" y="2418"/>
                    <a:pt x="1941" y="2418"/>
                  </a:cubicBezTo>
                  <a:lnTo>
                    <a:pt x="1965" y="2406"/>
                  </a:lnTo>
                  <a:cubicBezTo>
                    <a:pt x="1977" y="2394"/>
                    <a:pt x="1989" y="2394"/>
                    <a:pt x="2000" y="2370"/>
                  </a:cubicBezTo>
                  <a:cubicBezTo>
                    <a:pt x="2381" y="2120"/>
                    <a:pt x="2584" y="1715"/>
                    <a:pt x="2584" y="1275"/>
                  </a:cubicBezTo>
                  <a:cubicBezTo>
                    <a:pt x="2643" y="596"/>
                    <a:pt x="2048" y="1"/>
                    <a:pt x="1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D41D331-C680-45D1-9335-4805AA9D5B7C}"/>
              </a:ext>
            </a:extLst>
          </p:cNvPr>
          <p:cNvSpPr txBox="1"/>
          <p:nvPr/>
        </p:nvSpPr>
        <p:spPr>
          <a:xfrm>
            <a:off x="720000" y="1301307"/>
            <a:ext cx="7835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Решения класса SD-WAN представляют собой виртуальную надстройку над каналами связи, которые используются для передачи данных между удаленными узлами распределенной сети, например между филиалами компании.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Программно-определяемые распределенные сети поддерживают различные технологии передачи данных, в том числе: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CB42D3E-211A-46F0-B373-06AE7351C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Архитектура </a:t>
            </a:r>
            <a:r>
              <a:rPr lang="en-US" dirty="0"/>
              <a:t>SD-WAN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BE453D-FEFE-43F3-B0CF-7F1CDB3C1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1EE5C-685D-4ACE-B6C1-1D338A547D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86" t="13858" r="1202" b="4704"/>
          <a:stretch/>
        </p:blipFill>
        <p:spPr>
          <a:xfrm>
            <a:off x="1426651" y="1138675"/>
            <a:ext cx="5971498" cy="33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69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1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&lt;/</a:t>
            </a:r>
            <a:r>
              <a:rPr lang="ru-RU" dirty="0"/>
              <a:t>Варианты внедрения </a:t>
            </a:r>
            <a:r>
              <a:rPr lang="en-US" dirty="0"/>
              <a:t>SD-WAN</a:t>
            </a:r>
            <a:endParaRPr dirty="0"/>
          </a:p>
        </p:txBody>
      </p:sp>
      <p:grpSp>
        <p:nvGrpSpPr>
          <p:cNvPr id="357" name="Google Shape;357;p21"/>
          <p:cNvGrpSpPr/>
          <p:nvPr/>
        </p:nvGrpSpPr>
        <p:grpSpPr>
          <a:xfrm>
            <a:off x="396000" y="1758525"/>
            <a:ext cx="3527484" cy="2739862"/>
            <a:chOff x="396000" y="1758525"/>
            <a:chExt cx="3527484" cy="2739862"/>
          </a:xfrm>
        </p:grpSpPr>
        <p:sp>
          <p:nvSpPr>
            <p:cNvPr id="358" name="Google Shape;358;p21"/>
            <p:cNvSpPr txBox="1"/>
            <p:nvPr/>
          </p:nvSpPr>
          <p:spPr>
            <a:xfrm>
              <a:off x="1308802" y="1758525"/>
              <a:ext cx="24564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dirty="0">
                  <a:solidFill>
                    <a:schemeClr val="dk1"/>
                  </a:solidFill>
                  <a:latin typeface="Quantico"/>
                  <a:ea typeface="Quantico"/>
                  <a:cs typeface="Quantico"/>
                  <a:sym typeface="Quantico"/>
                </a:rPr>
                <a:t>Hybrid SD-WAN</a:t>
              </a:r>
              <a:endParaRPr sz="2000" dirty="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endParaRPr>
            </a:p>
          </p:txBody>
        </p:sp>
        <p:sp>
          <p:nvSpPr>
            <p:cNvPr id="359" name="Google Shape;359;p21"/>
            <p:cNvSpPr txBox="1"/>
            <p:nvPr/>
          </p:nvSpPr>
          <p:spPr>
            <a:xfrm flipH="1">
              <a:off x="396000" y="2398579"/>
              <a:ext cx="3527484" cy="2854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Основной канал: </a:t>
              </a:r>
              <a:r>
                <a:rPr lang="ru-RU" sz="1200" dirty="0" err="1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Carrier-Grade</a:t>
              </a: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 (MPLS) для приоритетных приложений</a:t>
              </a: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  <p:sp>
          <p:nvSpPr>
            <p:cNvPr id="361" name="Google Shape;361;p21"/>
            <p:cNvSpPr txBox="1"/>
            <p:nvPr/>
          </p:nvSpPr>
          <p:spPr>
            <a:xfrm flipH="1">
              <a:off x="427150" y="4132687"/>
              <a:ext cx="3465183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Шифрование, мониторинг и объединение каналов на уровне SD-WAN контроллера</a:t>
              </a: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  <p:sp>
          <p:nvSpPr>
            <p:cNvPr id="362" name="Google Shape;362;p21"/>
            <p:cNvSpPr txBox="1"/>
            <p:nvPr/>
          </p:nvSpPr>
          <p:spPr>
            <a:xfrm flipH="1">
              <a:off x="427150" y="3128938"/>
              <a:ext cx="3465184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Резервный/дополнительный канал: Интернет для некритичных сервисов</a:t>
              </a: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</p:grpSp>
      <p:grpSp>
        <p:nvGrpSpPr>
          <p:cNvPr id="363" name="Google Shape;363;p21"/>
          <p:cNvGrpSpPr/>
          <p:nvPr/>
        </p:nvGrpSpPr>
        <p:grpSpPr>
          <a:xfrm>
            <a:off x="5129395" y="1758525"/>
            <a:ext cx="3722861" cy="2766479"/>
            <a:chOff x="5129395" y="1758525"/>
            <a:chExt cx="3722861" cy="2766479"/>
          </a:xfrm>
        </p:grpSpPr>
        <p:sp>
          <p:nvSpPr>
            <p:cNvPr id="364" name="Google Shape;364;p21"/>
            <p:cNvSpPr txBox="1"/>
            <p:nvPr/>
          </p:nvSpPr>
          <p:spPr>
            <a:xfrm>
              <a:off x="5129395" y="1758525"/>
              <a:ext cx="3294604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dirty="0">
                  <a:solidFill>
                    <a:schemeClr val="dk1"/>
                  </a:solidFill>
                  <a:latin typeface="Quantico"/>
                  <a:ea typeface="Quantico"/>
                  <a:cs typeface="Quantico"/>
                  <a:sym typeface="Quantico"/>
                </a:rPr>
                <a:t>Pure Internet SD-WAN</a:t>
              </a:r>
              <a:endParaRPr sz="2000" dirty="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endParaRPr>
            </a:p>
          </p:txBody>
        </p:sp>
        <p:sp>
          <p:nvSpPr>
            <p:cNvPr id="365" name="Google Shape;365;p21"/>
            <p:cNvSpPr txBox="1"/>
            <p:nvPr/>
          </p:nvSpPr>
          <p:spPr>
            <a:xfrm flipH="1">
              <a:off x="5321196" y="2352881"/>
              <a:ext cx="3491603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Использование только Интернет-линий (возможно нескольких провайдеров)</a:t>
              </a:r>
              <a:endParaRPr lang="en-US"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  <p:sp>
          <p:nvSpPr>
            <p:cNvPr id="367" name="Google Shape;367;p21"/>
            <p:cNvSpPr txBox="1"/>
            <p:nvPr/>
          </p:nvSpPr>
          <p:spPr>
            <a:xfrm flipH="1">
              <a:off x="5486797" y="4159304"/>
              <a:ext cx="3326002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Подходит, если приложения не слишком чувствительны к латентности, а бюджет ограничен</a:t>
              </a: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  <p:sp>
          <p:nvSpPr>
            <p:cNvPr id="368" name="Google Shape;368;p21"/>
            <p:cNvSpPr txBox="1"/>
            <p:nvPr/>
          </p:nvSpPr>
          <p:spPr>
            <a:xfrm flipH="1">
              <a:off x="5367854" y="3071483"/>
              <a:ext cx="3484402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 dirty="0">
                  <a:solidFill>
                    <a:schemeClr val="dk1"/>
                  </a:solidFill>
                  <a:latin typeface="Source Code Pro"/>
                  <a:ea typeface="Source Code Pro"/>
                  <a:cs typeface="Source Code Pro"/>
                  <a:sym typeface="Source Code Pro"/>
                </a:rPr>
                <a:t>Благодаря дублированию и умной маршрутизации можно достичь надёжности и минимизировать потери, хотя задержка может быть выше, чем в MPLS</a:t>
              </a:r>
              <a:endParaRPr sz="1200" dirty="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endParaRPr>
            </a:p>
          </p:txBody>
        </p:sp>
      </p:grpSp>
      <p:sp>
        <p:nvSpPr>
          <p:cNvPr id="369" name="Google Shape;369;p21"/>
          <p:cNvSpPr/>
          <p:nvPr/>
        </p:nvSpPr>
        <p:spPr>
          <a:xfrm>
            <a:off x="4322648" y="1352332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70" name="Google Shape;370;p21"/>
          <p:cNvSpPr/>
          <p:nvPr/>
        </p:nvSpPr>
        <p:spPr>
          <a:xfrm>
            <a:off x="4322648" y="2286131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72" name="Google Shape;372;p21"/>
          <p:cNvSpPr/>
          <p:nvPr/>
        </p:nvSpPr>
        <p:spPr>
          <a:xfrm>
            <a:off x="4322824" y="3149636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73" name="Google Shape;373;p21"/>
          <p:cNvSpPr/>
          <p:nvPr/>
        </p:nvSpPr>
        <p:spPr>
          <a:xfrm>
            <a:off x="4323932" y="4246898"/>
            <a:ext cx="498600" cy="498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cxnSp>
        <p:nvCxnSpPr>
          <p:cNvPr id="374" name="Google Shape;374;p21"/>
          <p:cNvCxnSpPr>
            <a:stCxn id="373" idx="0"/>
            <a:endCxn id="372" idx="2"/>
          </p:cNvCxnSpPr>
          <p:nvPr/>
        </p:nvCxnSpPr>
        <p:spPr>
          <a:xfrm flipH="1" flipV="1">
            <a:off x="4572124" y="3648236"/>
            <a:ext cx="1108" cy="5986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5" name="Google Shape;375;p21"/>
          <p:cNvCxnSpPr>
            <a:cxnSpLocks/>
            <a:stCxn id="372" idx="0"/>
            <a:endCxn id="370" idx="2"/>
          </p:cNvCxnSpPr>
          <p:nvPr/>
        </p:nvCxnSpPr>
        <p:spPr>
          <a:xfrm flipH="1" flipV="1">
            <a:off x="4571948" y="2784731"/>
            <a:ext cx="176" cy="36490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6" name="Google Shape;376;p21"/>
          <p:cNvCxnSpPr>
            <a:cxnSpLocks/>
            <a:stCxn id="370" idx="2"/>
          </p:cNvCxnSpPr>
          <p:nvPr/>
        </p:nvCxnSpPr>
        <p:spPr>
          <a:xfrm>
            <a:off x="4571948" y="2784731"/>
            <a:ext cx="0" cy="119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7" name="Google Shape;377;p21"/>
          <p:cNvCxnSpPr>
            <a:stCxn id="370" idx="0"/>
            <a:endCxn id="369" idx="2"/>
          </p:cNvCxnSpPr>
          <p:nvPr/>
        </p:nvCxnSpPr>
        <p:spPr>
          <a:xfrm flipV="1">
            <a:off x="4571948" y="1850932"/>
            <a:ext cx="0" cy="4351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8" name="Google Shape;378;p21"/>
          <p:cNvCxnSpPr>
            <a:cxnSpLocks/>
            <a:stCxn id="370" idx="1"/>
            <a:endCxn id="359" idx="1"/>
          </p:cNvCxnSpPr>
          <p:nvPr/>
        </p:nvCxnSpPr>
        <p:spPr>
          <a:xfrm flipH="1">
            <a:off x="3923484" y="2535431"/>
            <a:ext cx="399164" cy="585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9" name="Google Shape;379;p21"/>
          <p:cNvCxnSpPr>
            <a:cxnSpLocks/>
            <a:stCxn id="370" idx="3"/>
            <a:endCxn id="365" idx="3"/>
          </p:cNvCxnSpPr>
          <p:nvPr/>
        </p:nvCxnSpPr>
        <p:spPr>
          <a:xfrm>
            <a:off x="4821248" y="2535431"/>
            <a:ext cx="499948" cy="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2" name="Google Shape;382;p21"/>
          <p:cNvCxnSpPr>
            <a:cxnSpLocks/>
            <a:stCxn id="372" idx="1"/>
          </p:cNvCxnSpPr>
          <p:nvPr/>
        </p:nvCxnSpPr>
        <p:spPr>
          <a:xfrm flipH="1" flipV="1">
            <a:off x="3861359" y="3397836"/>
            <a:ext cx="461465" cy="1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3" name="Google Shape;383;p21"/>
          <p:cNvCxnSpPr>
            <a:cxnSpLocks/>
            <a:stCxn id="372" idx="3"/>
          </p:cNvCxnSpPr>
          <p:nvPr/>
        </p:nvCxnSpPr>
        <p:spPr>
          <a:xfrm>
            <a:off x="4821424" y="3398936"/>
            <a:ext cx="557550" cy="11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4" name="Google Shape;384;p21"/>
          <p:cNvCxnSpPr>
            <a:cxnSpLocks/>
            <a:stCxn id="373" idx="1"/>
          </p:cNvCxnSpPr>
          <p:nvPr/>
        </p:nvCxnSpPr>
        <p:spPr>
          <a:xfrm flipH="1" flipV="1">
            <a:off x="3862467" y="4496152"/>
            <a:ext cx="461465" cy="4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5" name="Google Shape;385;p21"/>
          <p:cNvCxnSpPr>
            <a:cxnSpLocks/>
            <a:stCxn id="373" idx="3"/>
          </p:cNvCxnSpPr>
          <p:nvPr/>
        </p:nvCxnSpPr>
        <p:spPr>
          <a:xfrm flipV="1">
            <a:off x="4822532" y="4496152"/>
            <a:ext cx="665550" cy="4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6" name="Google Shape;386;p21"/>
          <p:cNvCxnSpPr>
            <a:stCxn id="369" idx="1"/>
            <a:endCxn id="358" idx="0"/>
          </p:cNvCxnSpPr>
          <p:nvPr/>
        </p:nvCxnSpPr>
        <p:spPr>
          <a:xfrm flipH="1">
            <a:off x="2537048" y="1601632"/>
            <a:ext cx="1785600" cy="156900"/>
          </a:xfrm>
          <a:prstGeom prst="bent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7" name="Google Shape;387;p21"/>
          <p:cNvCxnSpPr>
            <a:cxnSpLocks/>
            <a:stCxn id="369" idx="3"/>
            <a:endCxn id="364" idx="0"/>
          </p:cNvCxnSpPr>
          <p:nvPr/>
        </p:nvCxnSpPr>
        <p:spPr>
          <a:xfrm>
            <a:off x="4821248" y="1601632"/>
            <a:ext cx="1955449" cy="156893"/>
          </a:xfrm>
          <a:prstGeom prst="bent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88" name="Google Shape;388;p21"/>
          <p:cNvGrpSpPr/>
          <p:nvPr/>
        </p:nvGrpSpPr>
        <p:grpSpPr>
          <a:xfrm>
            <a:off x="4423433" y="2355265"/>
            <a:ext cx="307907" cy="374425"/>
            <a:chOff x="2553040" y="1377826"/>
            <a:chExt cx="407284" cy="495271"/>
          </a:xfrm>
        </p:grpSpPr>
        <p:sp>
          <p:nvSpPr>
            <p:cNvPr id="389" name="Google Shape;389;p21"/>
            <p:cNvSpPr/>
            <p:nvPr/>
          </p:nvSpPr>
          <p:spPr>
            <a:xfrm>
              <a:off x="2553040" y="1377826"/>
              <a:ext cx="407284" cy="495271"/>
            </a:xfrm>
            <a:custGeom>
              <a:avLst/>
              <a:gdLst/>
              <a:ahLst/>
              <a:cxnLst/>
              <a:rect l="l" t="t" r="r" b="b"/>
              <a:pathLst>
                <a:path w="13484" h="16397" extrusionOk="0">
                  <a:moveTo>
                    <a:pt x="11656" y="482"/>
                  </a:moveTo>
                  <a:cubicBezTo>
                    <a:pt x="12398" y="482"/>
                    <a:pt x="13002" y="1087"/>
                    <a:pt x="13002" y="1828"/>
                  </a:cubicBezTo>
                  <a:lnTo>
                    <a:pt x="13002" y="14572"/>
                  </a:lnTo>
                  <a:cubicBezTo>
                    <a:pt x="13002" y="15314"/>
                    <a:pt x="12397" y="15918"/>
                    <a:pt x="11656" y="15918"/>
                  </a:cubicBezTo>
                  <a:lnTo>
                    <a:pt x="1826" y="15918"/>
                  </a:lnTo>
                  <a:cubicBezTo>
                    <a:pt x="1083" y="15918"/>
                    <a:pt x="481" y="15313"/>
                    <a:pt x="481" y="14572"/>
                  </a:cubicBezTo>
                  <a:lnTo>
                    <a:pt x="481" y="1828"/>
                  </a:lnTo>
                  <a:cubicBezTo>
                    <a:pt x="481" y="1086"/>
                    <a:pt x="1084" y="482"/>
                    <a:pt x="1826" y="482"/>
                  </a:cubicBezTo>
                  <a:close/>
                  <a:moveTo>
                    <a:pt x="1826" y="1"/>
                  </a:moveTo>
                  <a:cubicBezTo>
                    <a:pt x="820" y="1"/>
                    <a:pt x="0" y="820"/>
                    <a:pt x="0" y="1827"/>
                  </a:cubicBezTo>
                  <a:lnTo>
                    <a:pt x="0" y="14571"/>
                  </a:lnTo>
                  <a:cubicBezTo>
                    <a:pt x="0" y="15577"/>
                    <a:pt x="820" y="16396"/>
                    <a:pt x="1826" y="16396"/>
                  </a:cubicBezTo>
                  <a:lnTo>
                    <a:pt x="11657" y="16396"/>
                  </a:lnTo>
                  <a:cubicBezTo>
                    <a:pt x="12663" y="16396"/>
                    <a:pt x="13482" y="15577"/>
                    <a:pt x="13482" y="14571"/>
                  </a:cubicBezTo>
                  <a:lnTo>
                    <a:pt x="13482" y="1827"/>
                  </a:lnTo>
                  <a:cubicBezTo>
                    <a:pt x="13483" y="820"/>
                    <a:pt x="12664" y="1"/>
                    <a:pt x="11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1"/>
            <p:cNvSpPr/>
            <p:nvPr/>
          </p:nvSpPr>
          <p:spPr>
            <a:xfrm>
              <a:off x="2714304" y="1543863"/>
              <a:ext cx="84665" cy="84665"/>
            </a:xfrm>
            <a:custGeom>
              <a:avLst/>
              <a:gdLst/>
              <a:ahLst/>
              <a:cxnLst/>
              <a:rect l="l" t="t" r="r" b="b"/>
              <a:pathLst>
                <a:path w="2803" h="2803" extrusionOk="0">
                  <a:moveTo>
                    <a:pt x="1403" y="481"/>
                  </a:moveTo>
                  <a:cubicBezTo>
                    <a:pt x="1910" y="481"/>
                    <a:pt x="2324" y="894"/>
                    <a:pt x="2324" y="1402"/>
                  </a:cubicBezTo>
                  <a:cubicBezTo>
                    <a:pt x="2324" y="1909"/>
                    <a:pt x="1911" y="2322"/>
                    <a:pt x="1403" y="2322"/>
                  </a:cubicBezTo>
                  <a:cubicBezTo>
                    <a:pt x="1402" y="2322"/>
                    <a:pt x="1402" y="2322"/>
                    <a:pt x="1401" y="2322"/>
                  </a:cubicBezTo>
                  <a:cubicBezTo>
                    <a:pt x="895" y="2322"/>
                    <a:pt x="482" y="1908"/>
                    <a:pt x="482" y="1402"/>
                  </a:cubicBezTo>
                  <a:cubicBezTo>
                    <a:pt x="482" y="895"/>
                    <a:pt x="895" y="481"/>
                    <a:pt x="1403" y="481"/>
                  </a:cubicBezTo>
                  <a:close/>
                  <a:moveTo>
                    <a:pt x="1402" y="1"/>
                  </a:moveTo>
                  <a:cubicBezTo>
                    <a:pt x="629" y="1"/>
                    <a:pt x="0" y="630"/>
                    <a:pt x="0" y="1402"/>
                  </a:cubicBezTo>
                  <a:cubicBezTo>
                    <a:pt x="0" y="2173"/>
                    <a:pt x="629" y="2802"/>
                    <a:pt x="1402" y="2802"/>
                  </a:cubicBezTo>
                  <a:cubicBezTo>
                    <a:pt x="2174" y="2802"/>
                    <a:pt x="2802" y="2174"/>
                    <a:pt x="2802" y="1402"/>
                  </a:cubicBezTo>
                  <a:cubicBezTo>
                    <a:pt x="2802" y="630"/>
                    <a:pt x="2174" y="1"/>
                    <a:pt x="14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1"/>
            <p:cNvSpPr/>
            <p:nvPr/>
          </p:nvSpPr>
          <p:spPr>
            <a:xfrm>
              <a:off x="2585994" y="1415582"/>
              <a:ext cx="341286" cy="358503"/>
            </a:xfrm>
            <a:custGeom>
              <a:avLst/>
              <a:gdLst/>
              <a:ahLst/>
              <a:cxnLst/>
              <a:rect l="l" t="t" r="r" b="b"/>
              <a:pathLst>
                <a:path w="11299" h="11869" extrusionOk="0">
                  <a:moveTo>
                    <a:pt x="5650" y="1"/>
                  </a:moveTo>
                  <a:cubicBezTo>
                    <a:pt x="4742" y="1"/>
                    <a:pt x="3839" y="221"/>
                    <a:pt x="3040" y="639"/>
                  </a:cubicBezTo>
                  <a:cubicBezTo>
                    <a:pt x="2266" y="1041"/>
                    <a:pt x="1587" y="1629"/>
                    <a:pt x="1073" y="2337"/>
                  </a:cubicBezTo>
                  <a:cubicBezTo>
                    <a:pt x="995" y="2445"/>
                    <a:pt x="1020" y="2595"/>
                    <a:pt x="1127" y="2673"/>
                  </a:cubicBezTo>
                  <a:cubicBezTo>
                    <a:pt x="1170" y="2704"/>
                    <a:pt x="1219" y="2719"/>
                    <a:pt x="1267" y="2719"/>
                  </a:cubicBezTo>
                  <a:cubicBezTo>
                    <a:pt x="1342" y="2719"/>
                    <a:pt x="1415" y="2684"/>
                    <a:pt x="1462" y="2619"/>
                  </a:cubicBezTo>
                  <a:cubicBezTo>
                    <a:pt x="1932" y="1972"/>
                    <a:pt x="2555" y="1434"/>
                    <a:pt x="3263" y="1063"/>
                  </a:cubicBezTo>
                  <a:cubicBezTo>
                    <a:pt x="3993" y="682"/>
                    <a:pt x="4820" y="481"/>
                    <a:pt x="5650" y="481"/>
                  </a:cubicBezTo>
                  <a:cubicBezTo>
                    <a:pt x="8499" y="481"/>
                    <a:pt x="10818" y="2798"/>
                    <a:pt x="10818" y="5649"/>
                  </a:cubicBezTo>
                  <a:cubicBezTo>
                    <a:pt x="10818" y="7004"/>
                    <a:pt x="10305" y="8271"/>
                    <a:pt x="9367" y="9239"/>
                  </a:cubicBezTo>
                  <a:lnTo>
                    <a:pt x="8686" y="8704"/>
                  </a:lnTo>
                  <a:cubicBezTo>
                    <a:pt x="8642" y="8669"/>
                    <a:pt x="8590" y="8653"/>
                    <a:pt x="8538" y="8653"/>
                  </a:cubicBezTo>
                  <a:cubicBezTo>
                    <a:pt x="8467" y="8653"/>
                    <a:pt x="8396" y="8684"/>
                    <a:pt x="8349" y="8745"/>
                  </a:cubicBezTo>
                  <a:cubicBezTo>
                    <a:pt x="8267" y="8848"/>
                    <a:pt x="8284" y="9000"/>
                    <a:pt x="8390" y="9082"/>
                  </a:cubicBezTo>
                  <a:lnTo>
                    <a:pt x="9711" y="10120"/>
                  </a:lnTo>
                  <a:cubicBezTo>
                    <a:pt x="9884" y="10256"/>
                    <a:pt x="9983" y="10460"/>
                    <a:pt x="9983" y="10679"/>
                  </a:cubicBezTo>
                  <a:cubicBezTo>
                    <a:pt x="9983" y="10868"/>
                    <a:pt x="9908" y="11046"/>
                    <a:pt x="9775" y="11180"/>
                  </a:cubicBezTo>
                  <a:cubicBezTo>
                    <a:pt x="9642" y="11313"/>
                    <a:pt x="9462" y="11387"/>
                    <a:pt x="9274" y="11387"/>
                  </a:cubicBezTo>
                  <a:cubicBezTo>
                    <a:pt x="9260" y="11387"/>
                    <a:pt x="9245" y="11386"/>
                    <a:pt x="9231" y="11386"/>
                  </a:cubicBezTo>
                  <a:cubicBezTo>
                    <a:pt x="9028" y="11374"/>
                    <a:pt x="8841" y="11275"/>
                    <a:pt x="8715" y="11115"/>
                  </a:cubicBezTo>
                  <a:lnTo>
                    <a:pt x="6255" y="7989"/>
                  </a:lnTo>
                  <a:cubicBezTo>
                    <a:pt x="6182" y="7897"/>
                    <a:pt x="6190" y="7763"/>
                    <a:pt x="6273" y="7679"/>
                  </a:cubicBezTo>
                  <a:cubicBezTo>
                    <a:pt x="6318" y="7635"/>
                    <a:pt x="6378" y="7612"/>
                    <a:pt x="6437" y="7612"/>
                  </a:cubicBezTo>
                  <a:cubicBezTo>
                    <a:pt x="6488" y="7612"/>
                    <a:pt x="6540" y="7628"/>
                    <a:pt x="6582" y="7662"/>
                  </a:cubicBezTo>
                  <a:lnTo>
                    <a:pt x="7509" y="8390"/>
                  </a:lnTo>
                  <a:cubicBezTo>
                    <a:pt x="7553" y="8425"/>
                    <a:pt x="7605" y="8442"/>
                    <a:pt x="7657" y="8442"/>
                  </a:cubicBezTo>
                  <a:cubicBezTo>
                    <a:pt x="7728" y="8442"/>
                    <a:pt x="7798" y="8410"/>
                    <a:pt x="7846" y="8349"/>
                  </a:cubicBezTo>
                  <a:cubicBezTo>
                    <a:pt x="7927" y="8246"/>
                    <a:pt x="7910" y="8094"/>
                    <a:pt x="7805" y="8012"/>
                  </a:cubicBezTo>
                  <a:lnTo>
                    <a:pt x="6878" y="7284"/>
                  </a:lnTo>
                  <a:cubicBezTo>
                    <a:pt x="6748" y="7182"/>
                    <a:pt x="6592" y="7132"/>
                    <a:pt x="6437" y="7132"/>
                  </a:cubicBezTo>
                  <a:cubicBezTo>
                    <a:pt x="6253" y="7132"/>
                    <a:pt x="6071" y="7202"/>
                    <a:pt x="5933" y="7340"/>
                  </a:cubicBezTo>
                  <a:cubicBezTo>
                    <a:pt x="5677" y="7596"/>
                    <a:pt x="5654" y="8002"/>
                    <a:pt x="5876" y="8286"/>
                  </a:cubicBezTo>
                  <a:lnTo>
                    <a:pt x="7576" y="10447"/>
                  </a:lnTo>
                  <a:cubicBezTo>
                    <a:pt x="6965" y="10693"/>
                    <a:pt x="6318" y="10817"/>
                    <a:pt x="5650" y="10817"/>
                  </a:cubicBezTo>
                  <a:cubicBezTo>
                    <a:pt x="2801" y="10817"/>
                    <a:pt x="482" y="8499"/>
                    <a:pt x="482" y="5649"/>
                  </a:cubicBezTo>
                  <a:cubicBezTo>
                    <a:pt x="482" y="4917"/>
                    <a:pt x="631" y="4210"/>
                    <a:pt x="927" y="3546"/>
                  </a:cubicBezTo>
                  <a:cubicBezTo>
                    <a:pt x="981" y="3425"/>
                    <a:pt x="927" y="3283"/>
                    <a:pt x="806" y="3228"/>
                  </a:cubicBezTo>
                  <a:cubicBezTo>
                    <a:pt x="774" y="3214"/>
                    <a:pt x="741" y="3208"/>
                    <a:pt x="709" y="3208"/>
                  </a:cubicBezTo>
                  <a:cubicBezTo>
                    <a:pt x="617" y="3208"/>
                    <a:pt x="529" y="3260"/>
                    <a:pt x="488" y="3350"/>
                  </a:cubicBezTo>
                  <a:cubicBezTo>
                    <a:pt x="164" y="4076"/>
                    <a:pt x="0" y="4850"/>
                    <a:pt x="0" y="5649"/>
                  </a:cubicBezTo>
                  <a:cubicBezTo>
                    <a:pt x="0" y="8763"/>
                    <a:pt x="2535" y="11297"/>
                    <a:pt x="5649" y="11297"/>
                  </a:cubicBezTo>
                  <a:cubicBezTo>
                    <a:pt x="6425" y="11297"/>
                    <a:pt x="7176" y="11142"/>
                    <a:pt x="7882" y="10838"/>
                  </a:cubicBezTo>
                  <a:lnTo>
                    <a:pt x="8335" y="11413"/>
                  </a:lnTo>
                  <a:cubicBezTo>
                    <a:pt x="8545" y="11682"/>
                    <a:pt x="8859" y="11847"/>
                    <a:pt x="9199" y="11866"/>
                  </a:cubicBezTo>
                  <a:cubicBezTo>
                    <a:pt x="9222" y="11867"/>
                    <a:pt x="9246" y="11868"/>
                    <a:pt x="9269" y="11868"/>
                  </a:cubicBezTo>
                  <a:cubicBezTo>
                    <a:pt x="9584" y="11868"/>
                    <a:pt x="9888" y="11743"/>
                    <a:pt x="10111" y="11520"/>
                  </a:cubicBezTo>
                  <a:cubicBezTo>
                    <a:pt x="10338" y="11294"/>
                    <a:pt x="10461" y="10996"/>
                    <a:pt x="10461" y="10679"/>
                  </a:cubicBezTo>
                  <a:cubicBezTo>
                    <a:pt x="10461" y="10311"/>
                    <a:pt x="10296" y="9969"/>
                    <a:pt x="10007" y="9742"/>
                  </a:cubicBezTo>
                  <a:lnTo>
                    <a:pt x="9746" y="9538"/>
                  </a:lnTo>
                  <a:cubicBezTo>
                    <a:pt x="10748" y="8484"/>
                    <a:pt x="11298" y="7114"/>
                    <a:pt x="11298" y="5649"/>
                  </a:cubicBezTo>
                  <a:cubicBezTo>
                    <a:pt x="11298" y="2535"/>
                    <a:pt x="8764" y="1"/>
                    <a:pt x="56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1"/>
            <p:cNvSpPr/>
            <p:nvPr/>
          </p:nvSpPr>
          <p:spPr>
            <a:xfrm>
              <a:off x="2876596" y="1409360"/>
              <a:ext cx="53191" cy="53161"/>
            </a:xfrm>
            <a:custGeom>
              <a:avLst/>
              <a:gdLst/>
              <a:ahLst/>
              <a:cxnLst/>
              <a:rect l="l" t="t" r="r" b="b"/>
              <a:pathLst>
                <a:path w="1761" h="1760" extrusionOk="0">
                  <a:moveTo>
                    <a:pt x="880" y="482"/>
                  </a:moveTo>
                  <a:cubicBezTo>
                    <a:pt x="1099" y="482"/>
                    <a:pt x="1279" y="661"/>
                    <a:pt x="1279" y="881"/>
                  </a:cubicBezTo>
                  <a:cubicBezTo>
                    <a:pt x="1280" y="1101"/>
                    <a:pt x="1100" y="1278"/>
                    <a:pt x="880" y="1278"/>
                  </a:cubicBezTo>
                  <a:cubicBezTo>
                    <a:pt x="660" y="1278"/>
                    <a:pt x="482" y="1099"/>
                    <a:pt x="482" y="881"/>
                  </a:cubicBezTo>
                  <a:cubicBezTo>
                    <a:pt x="482" y="660"/>
                    <a:pt x="661" y="482"/>
                    <a:pt x="880" y="482"/>
                  </a:cubicBezTo>
                  <a:close/>
                  <a:moveTo>
                    <a:pt x="880" y="1"/>
                  </a:moveTo>
                  <a:cubicBezTo>
                    <a:pt x="395" y="1"/>
                    <a:pt x="0" y="395"/>
                    <a:pt x="0" y="881"/>
                  </a:cubicBezTo>
                  <a:cubicBezTo>
                    <a:pt x="0" y="1365"/>
                    <a:pt x="395" y="1760"/>
                    <a:pt x="880" y="1760"/>
                  </a:cubicBezTo>
                  <a:cubicBezTo>
                    <a:pt x="1366" y="1760"/>
                    <a:pt x="1760" y="1365"/>
                    <a:pt x="1760" y="881"/>
                  </a:cubicBezTo>
                  <a:cubicBezTo>
                    <a:pt x="1760" y="395"/>
                    <a:pt x="1366" y="1"/>
                    <a:pt x="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1"/>
            <p:cNvSpPr/>
            <p:nvPr/>
          </p:nvSpPr>
          <p:spPr>
            <a:xfrm>
              <a:off x="2583547" y="1409360"/>
              <a:ext cx="53191" cy="53161"/>
            </a:xfrm>
            <a:custGeom>
              <a:avLst/>
              <a:gdLst/>
              <a:ahLst/>
              <a:cxnLst/>
              <a:rect l="l" t="t" r="r" b="b"/>
              <a:pathLst>
                <a:path w="1761" h="1760" extrusionOk="0">
                  <a:moveTo>
                    <a:pt x="880" y="482"/>
                  </a:moveTo>
                  <a:cubicBezTo>
                    <a:pt x="1101" y="482"/>
                    <a:pt x="1279" y="661"/>
                    <a:pt x="1279" y="881"/>
                  </a:cubicBezTo>
                  <a:cubicBezTo>
                    <a:pt x="1279" y="1099"/>
                    <a:pt x="1100" y="1278"/>
                    <a:pt x="880" y="1278"/>
                  </a:cubicBezTo>
                  <a:cubicBezTo>
                    <a:pt x="661" y="1278"/>
                    <a:pt x="482" y="1099"/>
                    <a:pt x="482" y="881"/>
                  </a:cubicBezTo>
                  <a:cubicBezTo>
                    <a:pt x="482" y="661"/>
                    <a:pt x="660" y="482"/>
                    <a:pt x="880" y="482"/>
                  </a:cubicBezTo>
                  <a:close/>
                  <a:moveTo>
                    <a:pt x="880" y="1"/>
                  </a:moveTo>
                  <a:cubicBezTo>
                    <a:pt x="395" y="1"/>
                    <a:pt x="0" y="395"/>
                    <a:pt x="0" y="881"/>
                  </a:cubicBezTo>
                  <a:cubicBezTo>
                    <a:pt x="0" y="1365"/>
                    <a:pt x="396" y="1760"/>
                    <a:pt x="880" y="1760"/>
                  </a:cubicBezTo>
                  <a:cubicBezTo>
                    <a:pt x="1366" y="1760"/>
                    <a:pt x="1760" y="1365"/>
                    <a:pt x="1760" y="881"/>
                  </a:cubicBezTo>
                  <a:cubicBezTo>
                    <a:pt x="1760" y="395"/>
                    <a:pt x="1366" y="1"/>
                    <a:pt x="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1"/>
            <p:cNvSpPr/>
            <p:nvPr/>
          </p:nvSpPr>
          <p:spPr>
            <a:xfrm>
              <a:off x="2876596" y="1788463"/>
              <a:ext cx="53191" cy="53191"/>
            </a:xfrm>
            <a:custGeom>
              <a:avLst/>
              <a:gdLst/>
              <a:ahLst/>
              <a:cxnLst/>
              <a:rect l="l" t="t" r="r" b="b"/>
              <a:pathLst>
                <a:path w="1761" h="1761" extrusionOk="0">
                  <a:moveTo>
                    <a:pt x="880" y="482"/>
                  </a:moveTo>
                  <a:cubicBezTo>
                    <a:pt x="1099" y="482"/>
                    <a:pt x="1279" y="661"/>
                    <a:pt x="1279" y="880"/>
                  </a:cubicBezTo>
                  <a:cubicBezTo>
                    <a:pt x="1280" y="1100"/>
                    <a:pt x="1100" y="1279"/>
                    <a:pt x="880" y="1279"/>
                  </a:cubicBezTo>
                  <a:cubicBezTo>
                    <a:pt x="660" y="1279"/>
                    <a:pt x="482" y="1100"/>
                    <a:pt x="482" y="880"/>
                  </a:cubicBezTo>
                  <a:cubicBezTo>
                    <a:pt x="482" y="661"/>
                    <a:pt x="661" y="482"/>
                    <a:pt x="880" y="482"/>
                  </a:cubicBezTo>
                  <a:close/>
                  <a:moveTo>
                    <a:pt x="880" y="0"/>
                  </a:moveTo>
                  <a:cubicBezTo>
                    <a:pt x="395" y="0"/>
                    <a:pt x="0" y="395"/>
                    <a:pt x="0" y="880"/>
                  </a:cubicBezTo>
                  <a:cubicBezTo>
                    <a:pt x="0" y="1366"/>
                    <a:pt x="395" y="1760"/>
                    <a:pt x="880" y="1760"/>
                  </a:cubicBezTo>
                  <a:cubicBezTo>
                    <a:pt x="1366" y="1760"/>
                    <a:pt x="1760" y="1366"/>
                    <a:pt x="1760" y="880"/>
                  </a:cubicBezTo>
                  <a:cubicBezTo>
                    <a:pt x="1760" y="395"/>
                    <a:pt x="1366" y="0"/>
                    <a:pt x="8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1"/>
            <p:cNvSpPr/>
            <p:nvPr/>
          </p:nvSpPr>
          <p:spPr>
            <a:xfrm>
              <a:off x="2583547" y="1788463"/>
              <a:ext cx="218201" cy="53191"/>
            </a:xfrm>
            <a:custGeom>
              <a:avLst/>
              <a:gdLst/>
              <a:ahLst/>
              <a:cxnLst/>
              <a:rect l="l" t="t" r="r" b="b"/>
              <a:pathLst>
                <a:path w="7224" h="1761" extrusionOk="0">
                  <a:moveTo>
                    <a:pt x="880" y="0"/>
                  </a:moveTo>
                  <a:cubicBezTo>
                    <a:pt x="395" y="0"/>
                    <a:pt x="0" y="395"/>
                    <a:pt x="0" y="880"/>
                  </a:cubicBezTo>
                  <a:cubicBezTo>
                    <a:pt x="0" y="1115"/>
                    <a:pt x="92" y="1336"/>
                    <a:pt x="258" y="1503"/>
                  </a:cubicBezTo>
                  <a:cubicBezTo>
                    <a:pt x="425" y="1669"/>
                    <a:pt x="645" y="1760"/>
                    <a:pt x="880" y="1760"/>
                  </a:cubicBezTo>
                  <a:lnTo>
                    <a:pt x="1613" y="1760"/>
                  </a:lnTo>
                  <a:cubicBezTo>
                    <a:pt x="1746" y="1760"/>
                    <a:pt x="1854" y="1653"/>
                    <a:pt x="1854" y="1520"/>
                  </a:cubicBezTo>
                  <a:cubicBezTo>
                    <a:pt x="1854" y="1386"/>
                    <a:pt x="1746" y="1279"/>
                    <a:pt x="1613" y="1279"/>
                  </a:cubicBezTo>
                  <a:lnTo>
                    <a:pt x="880" y="1279"/>
                  </a:lnTo>
                  <a:cubicBezTo>
                    <a:pt x="774" y="1279"/>
                    <a:pt x="675" y="1238"/>
                    <a:pt x="599" y="1162"/>
                  </a:cubicBezTo>
                  <a:cubicBezTo>
                    <a:pt x="523" y="1086"/>
                    <a:pt x="482" y="987"/>
                    <a:pt x="482" y="880"/>
                  </a:cubicBezTo>
                  <a:cubicBezTo>
                    <a:pt x="482" y="660"/>
                    <a:pt x="661" y="482"/>
                    <a:pt x="880" y="482"/>
                  </a:cubicBezTo>
                  <a:lnTo>
                    <a:pt x="6342" y="482"/>
                  </a:lnTo>
                  <a:cubicBezTo>
                    <a:pt x="6449" y="482"/>
                    <a:pt x="6550" y="523"/>
                    <a:pt x="6624" y="599"/>
                  </a:cubicBezTo>
                  <a:cubicBezTo>
                    <a:pt x="6700" y="674"/>
                    <a:pt x="6741" y="774"/>
                    <a:pt x="6741" y="880"/>
                  </a:cubicBezTo>
                  <a:cubicBezTo>
                    <a:pt x="6741" y="1101"/>
                    <a:pt x="6562" y="1279"/>
                    <a:pt x="6341" y="1279"/>
                  </a:cubicBezTo>
                  <a:lnTo>
                    <a:pt x="2713" y="1279"/>
                  </a:lnTo>
                  <a:cubicBezTo>
                    <a:pt x="2580" y="1279"/>
                    <a:pt x="2472" y="1386"/>
                    <a:pt x="2472" y="1520"/>
                  </a:cubicBezTo>
                  <a:cubicBezTo>
                    <a:pt x="2472" y="1653"/>
                    <a:pt x="2580" y="1760"/>
                    <a:pt x="2713" y="1760"/>
                  </a:cubicBezTo>
                  <a:lnTo>
                    <a:pt x="6344" y="1760"/>
                  </a:lnTo>
                  <a:cubicBezTo>
                    <a:pt x="6829" y="1760"/>
                    <a:pt x="7223" y="1366"/>
                    <a:pt x="7223" y="880"/>
                  </a:cubicBezTo>
                  <a:cubicBezTo>
                    <a:pt x="7223" y="646"/>
                    <a:pt x="7133" y="424"/>
                    <a:pt x="6966" y="259"/>
                  </a:cubicBezTo>
                  <a:cubicBezTo>
                    <a:pt x="6798" y="92"/>
                    <a:pt x="6578" y="0"/>
                    <a:pt x="63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8" name="Google Shape;408;p21"/>
          <p:cNvGrpSpPr/>
          <p:nvPr/>
        </p:nvGrpSpPr>
        <p:grpSpPr>
          <a:xfrm>
            <a:off x="4381493" y="3230219"/>
            <a:ext cx="374448" cy="352549"/>
            <a:chOff x="2509001" y="4072625"/>
            <a:chExt cx="495302" cy="466335"/>
          </a:xfrm>
        </p:grpSpPr>
        <p:sp>
          <p:nvSpPr>
            <p:cNvPr id="409" name="Google Shape;409;p21"/>
            <p:cNvSpPr/>
            <p:nvPr/>
          </p:nvSpPr>
          <p:spPr>
            <a:xfrm>
              <a:off x="2509001" y="4072625"/>
              <a:ext cx="495302" cy="466335"/>
            </a:xfrm>
            <a:custGeom>
              <a:avLst/>
              <a:gdLst/>
              <a:ahLst/>
              <a:cxnLst/>
              <a:rect l="l" t="t" r="r" b="b"/>
              <a:pathLst>
                <a:path w="16398" h="15439" extrusionOk="0">
                  <a:moveTo>
                    <a:pt x="6411" y="4553"/>
                  </a:moveTo>
                  <a:cubicBezTo>
                    <a:pt x="6458" y="4553"/>
                    <a:pt x="6505" y="4567"/>
                    <a:pt x="6545" y="4594"/>
                  </a:cubicBezTo>
                  <a:lnTo>
                    <a:pt x="7696" y="5360"/>
                  </a:lnTo>
                  <a:cubicBezTo>
                    <a:pt x="7805" y="5434"/>
                    <a:pt x="7835" y="5584"/>
                    <a:pt x="7762" y="5693"/>
                  </a:cubicBezTo>
                  <a:cubicBezTo>
                    <a:pt x="7727" y="5747"/>
                    <a:pt x="7672" y="5783"/>
                    <a:pt x="7610" y="5796"/>
                  </a:cubicBezTo>
                  <a:cubicBezTo>
                    <a:pt x="7594" y="5799"/>
                    <a:pt x="7578" y="5801"/>
                    <a:pt x="7562" y="5801"/>
                  </a:cubicBezTo>
                  <a:cubicBezTo>
                    <a:pt x="7515" y="5801"/>
                    <a:pt x="7469" y="5786"/>
                    <a:pt x="7430" y="5760"/>
                  </a:cubicBezTo>
                  <a:lnTo>
                    <a:pt x="7026" y="5491"/>
                  </a:lnTo>
                  <a:cubicBezTo>
                    <a:pt x="6985" y="5465"/>
                    <a:pt x="6939" y="5451"/>
                    <a:pt x="6892" y="5451"/>
                  </a:cubicBezTo>
                  <a:cubicBezTo>
                    <a:pt x="6853" y="5451"/>
                    <a:pt x="6814" y="5461"/>
                    <a:pt x="6779" y="5480"/>
                  </a:cubicBezTo>
                  <a:cubicBezTo>
                    <a:pt x="6700" y="5522"/>
                    <a:pt x="6652" y="5603"/>
                    <a:pt x="6652" y="5691"/>
                  </a:cubicBezTo>
                  <a:lnTo>
                    <a:pt x="6652" y="6523"/>
                  </a:lnTo>
                  <a:lnTo>
                    <a:pt x="6172" y="6523"/>
                  </a:lnTo>
                  <a:lnTo>
                    <a:pt x="6172" y="4794"/>
                  </a:lnTo>
                  <a:cubicBezTo>
                    <a:pt x="6172" y="4705"/>
                    <a:pt x="6221" y="4623"/>
                    <a:pt x="6299" y="4582"/>
                  </a:cubicBezTo>
                  <a:cubicBezTo>
                    <a:pt x="6334" y="4563"/>
                    <a:pt x="6373" y="4553"/>
                    <a:pt x="6411" y="4553"/>
                  </a:cubicBezTo>
                  <a:close/>
                  <a:moveTo>
                    <a:pt x="12080" y="7003"/>
                  </a:moveTo>
                  <a:cubicBezTo>
                    <a:pt x="12537" y="7003"/>
                    <a:pt x="12916" y="7344"/>
                    <a:pt x="12976" y="7785"/>
                  </a:cubicBezTo>
                  <a:lnTo>
                    <a:pt x="8608" y="10639"/>
                  </a:lnTo>
                  <a:cubicBezTo>
                    <a:pt x="8483" y="10720"/>
                    <a:pt x="8341" y="10761"/>
                    <a:pt x="8199" y="10761"/>
                  </a:cubicBezTo>
                  <a:cubicBezTo>
                    <a:pt x="8057" y="10761"/>
                    <a:pt x="7915" y="10720"/>
                    <a:pt x="7790" y="10639"/>
                  </a:cubicBezTo>
                  <a:lnTo>
                    <a:pt x="3421" y="7785"/>
                  </a:lnTo>
                  <a:cubicBezTo>
                    <a:pt x="3482" y="7344"/>
                    <a:pt x="3861" y="7003"/>
                    <a:pt x="4317" y="7003"/>
                  </a:cubicBezTo>
                  <a:lnTo>
                    <a:pt x="9035" y="7003"/>
                  </a:lnTo>
                  <a:lnTo>
                    <a:pt x="9035" y="7137"/>
                  </a:lnTo>
                  <a:cubicBezTo>
                    <a:pt x="9035" y="7662"/>
                    <a:pt x="8609" y="8088"/>
                    <a:pt x="8083" y="8088"/>
                  </a:cubicBezTo>
                  <a:cubicBezTo>
                    <a:pt x="7687" y="8088"/>
                    <a:pt x="7362" y="8411"/>
                    <a:pt x="7362" y="8808"/>
                  </a:cubicBezTo>
                  <a:cubicBezTo>
                    <a:pt x="7362" y="9207"/>
                    <a:pt x="7686" y="9528"/>
                    <a:pt x="8083" y="9528"/>
                  </a:cubicBezTo>
                  <a:cubicBezTo>
                    <a:pt x="9402" y="9528"/>
                    <a:pt x="10475" y="8456"/>
                    <a:pt x="10475" y="7137"/>
                  </a:cubicBezTo>
                  <a:lnTo>
                    <a:pt x="10475" y="7003"/>
                  </a:lnTo>
                  <a:close/>
                  <a:moveTo>
                    <a:pt x="9756" y="1858"/>
                  </a:moveTo>
                  <a:cubicBezTo>
                    <a:pt x="10429" y="1858"/>
                    <a:pt x="10976" y="2405"/>
                    <a:pt x="10976" y="3079"/>
                  </a:cubicBezTo>
                  <a:cubicBezTo>
                    <a:pt x="10976" y="3596"/>
                    <a:pt x="10647" y="4059"/>
                    <a:pt x="10156" y="4231"/>
                  </a:cubicBezTo>
                  <a:cubicBezTo>
                    <a:pt x="10060" y="4264"/>
                    <a:pt x="9996" y="4355"/>
                    <a:pt x="9996" y="4458"/>
                  </a:cubicBezTo>
                  <a:lnTo>
                    <a:pt x="9996" y="4914"/>
                  </a:lnTo>
                  <a:cubicBezTo>
                    <a:pt x="9996" y="5047"/>
                    <a:pt x="10102" y="5154"/>
                    <a:pt x="10236" y="5154"/>
                  </a:cubicBezTo>
                  <a:cubicBezTo>
                    <a:pt x="10369" y="5154"/>
                    <a:pt x="10477" y="5047"/>
                    <a:pt x="10477" y="4914"/>
                  </a:cubicBezTo>
                  <a:lnTo>
                    <a:pt x="10477" y="4619"/>
                  </a:lnTo>
                  <a:cubicBezTo>
                    <a:pt x="10790" y="4472"/>
                    <a:pt x="11047" y="4234"/>
                    <a:pt x="11218" y="3947"/>
                  </a:cubicBezTo>
                  <a:lnTo>
                    <a:pt x="15918" y="3947"/>
                  </a:lnTo>
                  <a:lnTo>
                    <a:pt x="15918" y="13817"/>
                  </a:lnTo>
                  <a:cubicBezTo>
                    <a:pt x="15917" y="14446"/>
                    <a:pt x="15405" y="14959"/>
                    <a:pt x="14776" y="14959"/>
                  </a:cubicBezTo>
                  <a:lnTo>
                    <a:pt x="1623" y="14959"/>
                  </a:lnTo>
                  <a:cubicBezTo>
                    <a:pt x="994" y="14959"/>
                    <a:pt x="482" y="14446"/>
                    <a:pt x="482" y="13819"/>
                  </a:cubicBezTo>
                  <a:lnTo>
                    <a:pt x="482" y="3947"/>
                  </a:lnTo>
                  <a:lnTo>
                    <a:pt x="8293" y="3947"/>
                  </a:lnTo>
                  <a:cubicBezTo>
                    <a:pt x="8465" y="4236"/>
                    <a:pt x="8721" y="4472"/>
                    <a:pt x="9035" y="4620"/>
                  </a:cubicBezTo>
                  <a:lnTo>
                    <a:pt x="9035" y="6525"/>
                  </a:lnTo>
                  <a:lnTo>
                    <a:pt x="7132" y="6525"/>
                  </a:lnTo>
                  <a:lnTo>
                    <a:pt x="7132" y="6141"/>
                  </a:lnTo>
                  <a:lnTo>
                    <a:pt x="7161" y="6161"/>
                  </a:lnTo>
                  <a:cubicBezTo>
                    <a:pt x="7282" y="6241"/>
                    <a:pt x="7421" y="6282"/>
                    <a:pt x="7563" y="6282"/>
                  </a:cubicBezTo>
                  <a:cubicBezTo>
                    <a:pt x="7609" y="6282"/>
                    <a:pt x="7656" y="6278"/>
                    <a:pt x="7703" y="6269"/>
                  </a:cubicBezTo>
                  <a:cubicBezTo>
                    <a:pt x="7891" y="6231"/>
                    <a:pt x="8054" y="6121"/>
                    <a:pt x="8162" y="5962"/>
                  </a:cubicBezTo>
                  <a:cubicBezTo>
                    <a:pt x="8382" y="5631"/>
                    <a:pt x="8292" y="5183"/>
                    <a:pt x="7962" y="4963"/>
                  </a:cubicBezTo>
                  <a:lnTo>
                    <a:pt x="6812" y="4196"/>
                  </a:lnTo>
                  <a:cubicBezTo>
                    <a:pt x="6691" y="4115"/>
                    <a:pt x="6552" y="4074"/>
                    <a:pt x="6412" y="4074"/>
                  </a:cubicBezTo>
                  <a:cubicBezTo>
                    <a:pt x="6296" y="4074"/>
                    <a:pt x="6179" y="4102"/>
                    <a:pt x="6072" y="4160"/>
                  </a:cubicBezTo>
                  <a:cubicBezTo>
                    <a:pt x="5838" y="4285"/>
                    <a:pt x="5691" y="4528"/>
                    <a:pt x="5691" y="4795"/>
                  </a:cubicBezTo>
                  <a:lnTo>
                    <a:pt x="5691" y="6525"/>
                  </a:lnTo>
                  <a:lnTo>
                    <a:pt x="4321" y="6525"/>
                  </a:lnTo>
                  <a:cubicBezTo>
                    <a:pt x="3555" y="6525"/>
                    <a:pt x="2935" y="7147"/>
                    <a:pt x="2935" y="7910"/>
                  </a:cubicBezTo>
                  <a:lnTo>
                    <a:pt x="2935" y="12392"/>
                  </a:lnTo>
                  <a:cubicBezTo>
                    <a:pt x="2935" y="13156"/>
                    <a:pt x="3557" y="13778"/>
                    <a:pt x="4321" y="13778"/>
                  </a:cubicBezTo>
                  <a:lnTo>
                    <a:pt x="4569" y="13778"/>
                  </a:lnTo>
                  <a:cubicBezTo>
                    <a:pt x="4703" y="13778"/>
                    <a:pt x="4810" y="13670"/>
                    <a:pt x="4810" y="13537"/>
                  </a:cubicBezTo>
                  <a:cubicBezTo>
                    <a:pt x="4810" y="13404"/>
                    <a:pt x="4703" y="13296"/>
                    <a:pt x="4569" y="13296"/>
                  </a:cubicBezTo>
                  <a:lnTo>
                    <a:pt x="4321" y="13296"/>
                  </a:lnTo>
                  <a:cubicBezTo>
                    <a:pt x="3821" y="13296"/>
                    <a:pt x="3415" y="12889"/>
                    <a:pt x="3415" y="12391"/>
                  </a:cubicBezTo>
                  <a:lnTo>
                    <a:pt x="3415" y="8353"/>
                  </a:lnTo>
                  <a:lnTo>
                    <a:pt x="7530" y="11042"/>
                  </a:lnTo>
                  <a:cubicBezTo>
                    <a:pt x="7734" y="11176"/>
                    <a:pt x="7968" y="11242"/>
                    <a:pt x="8201" y="11242"/>
                  </a:cubicBezTo>
                  <a:cubicBezTo>
                    <a:pt x="8435" y="11242"/>
                    <a:pt x="8669" y="11176"/>
                    <a:pt x="8872" y="11042"/>
                  </a:cubicBezTo>
                  <a:lnTo>
                    <a:pt x="12988" y="8353"/>
                  </a:lnTo>
                  <a:lnTo>
                    <a:pt x="12988" y="12391"/>
                  </a:lnTo>
                  <a:cubicBezTo>
                    <a:pt x="12988" y="12889"/>
                    <a:pt x="12582" y="13296"/>
                    <a:pt x="12082" y="13296"/>
                  </a:cubicBezTo>
                  <a:lnTo>
                    <a:pt x="5691" y="13296"/>
                  </a:lnTo>
                  <a:cubicBezTo>
                    <a:pt x="5558" y="13296"/>
                    <a:pt x="5450" y="13404"/>
                    <a:pt x="5450" y="13537"/>
                  </a:cubicBezTo>
                  <a:cubicBezTo>
                    <a:pt x="5450" y="13670"/>
                    <a:pt x="5558" y="13777"/>
                    <a:pt x="5691" y="13777"/>
                  </a:cubicBezTo>
                  <a:lnTo>
                    <a:pt x="12082" y="13777"/>
                  </a:lnTo>
                  <a:cubicBezTo>
                    <a:pt x="12846" y="13777"/>
                    <a:pt x="13468" y="13155"/>
                    <a:pt x="13468" y="12392"/>
                  </a:cubicBezTo>
                  <a:lnTo>
                    <a:pt x="13468" y="7910"/>
                  </a:lnTo>
                  <a:cubicBezTo>
                    <a:pt x="13468" y="7146"/>
                    <a:pt x="12845" y="6524"/>
                    <a:pt x="12082" y="6524"/>
                  </a:cubicBezTo>
                  <a:lnTo>
                    <a:pt x="10478" y="6524"/>
                  </a:lnTo>
                  <a:lnTo>
                    <a:pt x="10478" y="6032"/>
                  </a:lnTo>
                  <a:cubicBezTo>
                    <a:pt x="10478" y="5899"/>
                    <a:pt x="10370" y="5792"/>
                    <a:pt x="10237" y="5792"/>
                  </a:cubicBezTo>
                  <a:cubicBezTo>
                    <a:pt x="10104" y="5792"/>
                    <a:pt x="9997" y="5899"/>
                    <a:pt x="9997" y="6032"/>
                  </a:cubicBezTo>
                  <a:lnTo>
                    <a:pt x="9997" y="7138"/>
                  </a:lnTo>
                  <a:cubicBezTo>
                    <a:pt x="9997" y="8192"/>
                    <a:pt x="9138" y="9049"/>
                    <a:pt x="8085" y="9049"/>
                  </a:cubicBezTo>
                  <a:cubicBezTo>
                    <a:pt x="7953" y="9049"/>
                    <a:pt x="7844" y="8941"/>
                    <a:pt x="7844" y="8808"/>
                  </a:cubicBezTo>
                  <a:cubicBezTo>
                    <a:pt x="7844" y="8675"/>
                    <a:pt x="7952" y="8568"/>
                    <a:pt x="8085" y="8568"/>
                  </a:cubicBezTo>
                  <a:cubicBezTo>
                    <a:pt x="8875" y="8568"/>
                    <a:pt x="9516" y="7925"/>
                    <a:pt x="9516" y="7137"/>
                  </a:cubicBezTo>
                  <a:lnTo>
                    <a:pt x="9516" y="4458"/>
                  </a:lnTo>
                  <a:cubicBezTo>
                    <a:pt x="9516" y="4355"/>
                    <a:pt x="9453" y="4264"/>
                    <a:pt x="9355" y="4231"/>
                  </a:cubicBezTo>
                  <a:cubicBezTo>
                    <a:pt x="8865" y="4059"/>
                    <a:pt x="8536" y="3597"/>
                    <a:pt x="8536" y="3079"/>
                  </a:cubicBezTo>
                  <a:cubicBezTo>
                    <a:pt x="8536" y="2406"/>
                    <a:pt x="9082" y="1858"/>
                    <a:pt x="9756" y="1858"/>
                  </a:cubicBezTo>
                  <a:close/>
                  <a:moveTo>
                    <a:pt x="1622" y="1"/>
                  </a:moveTo>
                  <a:cubicBezTo>
                    <a:pt x="728" y="1"/>
                    <a:pt x="1" y="728"/>
                    <a:pt x="1" y="1621"/>
                  </a:cubicBezTo>
                  <a:lnTo>
                    <a:pt x="1" y="13816"/>
                  </a:lnTo>
                  <a:cubicBezTo>
                    <a:pt x="1" y="14711"/>
                    <a:pt x="728" y="15438"/>
                    <a:pt x="1622" y="15438"/>
                  </a:cubicBezTo>
                  <a:lnTo>
                    <a:pt x="14775" y="15438"/>
                  </a:lnTo>
                  <a:cubicBezTo>
                    <a:pt x="15669" y="15438"/>
                    <a:pt x="16396" y="14711"/>
                    <a:pt x="16396" y="13816"/>
                  </a:cubicBezTo>
                  <a:lnTo>
                    <a:pt x="16396" y="1621"/>
                  </a:lnTo>
                  <a:cubicBezTo>
                    <a:pt x="16398" y="728"/>
                    <a:pt x="15671" y="1"/>
                    <a:pt x="14776" y="1"/>
                  </a:cubicBezTo>
                  <a:lnTo>
                    <a:pt x="3503" y="1"/>
                  </a:lnTo>
                  <a:cubicBezTo>
                    <a:pt x="3370" y="1"/>
                    <a:pt x="3262" y="108"/>
                    <a:pt x="3262" y="241"/>
                  </a:cubicBezTo>
                  <a:cubicBezTo>
                    <a:pt x="3262" y="375"/>
                    <a:pt x="3370" y="482"/>
                    <a:pt x="3503" y="482"/>
                  </a:cubicBezTo>
                  <a:lnTo>
                    <a:pt x="14776" y="482"/>
                  </a:lnTo>
                  <a:cubicBezTo>
                    <a:pt x="15405" y="482"/>
                    <a:pt x="15917" y="994"/>
                    <a:pt x="15917" y="1623"/>
                  </a:cubicBezTo>
                  <a:lnTo>
                    <a:pt x="15917" y="3467"/>
                  </a:lnTo>
                  <a:lnTo>
                    <a:pt x="11410" y="3467"/>
                  </a:lnTo>
                  <a:cubicBezTo>
                    <a:pt x="11440" y="3341"/>
                    <a:pt x="11455" y="3212"/>
                    <a:pt x="11455" y="3080"/>
                  </a:cubicBezTo>
                  <a:cubicBezTo>
                    <a:pt x="11455" y="2143"/>
                    <a:pt x="10691" y="1380"/>
                    <a:pt x="9755" y="1380"/>
                  </a:cubicBezTo>
                  <a:cubicBezTo>
                    <a:pt x="8818" y="1380"/>
                    <a:pt x="8053" y="2143"/>
                    <a:pt x="8053" y="3080"/>
                  </a:cubicBezTo>
                  <a:cubicBezTo>
                    <a:pt x="8053" y="3212"/>
                    <a:pt x="8069" y="3341"/>
                    <a:pt x="8098" y="3467"/>
                  </a:cubicBezTo>
                  <a:lnTo>
                    <a:pt x="481" y="3467"/>
                  </a:lnTo>
                  <a:lnTo>
                    <a:pt x="481" y="1623"/>
                  </a:lnTo>
                  <a:cubicBezTo>
                    <a:pt x="481" y="994"/>
                    <a:pt x="993" y="482"/>
                    <a:pt x="1622" y="482"/>
                  </a:cubicBezTo>
                  <a:lnTo>
                    <a:pt x="2381" y="482"/>
                  </a:lnTo>
                  <a:cubicBezTo>
                    <a:pt x="2515" y="482"/>
                    <a:pt x="2622" y="375"/>
                    <a:pt x="2622" y="241"/>
                  </a:cubicBezTo>
                  <a:cubicBezTo>
                    <a:pt x="2622" y="108"/>
                    <a:pt x="2515" y="1"/>
                    <a:pt x="23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1"/>
            <p:cNvSpPr/>
            <p:nvPr/>
          </p:nvSpPr>
          <p:spPr>
            <a:xfrm>
              <a:off x="2561044" y="4104522"/>
              <a:ext cx="58900" cy="58930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481"/>
                  </a:moveTo>
                  <a:cubicBezTo>
                    <a:pt x="1247" y="481"/>
                    <a:pt x="1469" y="703"/>
                    <a:pt x="1469" y="975"/>
                  </a:cubicBezTo>
                  <a:cubicBezTo>
                    <a:pt x="1469" y="1249"/>
                    <a:pt x="1247" y="1470"/>
                    <a:pt x="975" y="1470"/>
                  </a:cubicBezTo>
                  <a:cubicBezTo>
                    <a:pt x="702" y="1470"/>
                    <a:pt x="480" y="1249"/>
                    <a:pt x="480" y="975"/>
                  </a:cubicBezTo>
                  <a:cubicBezTo>
                    <a:pt x="480" y="703"/>
                    <a:pt x="702" y="481"/>
                    <a:pt x="975" y="481"/>
                  </a:cubicBezTo>
                  <a:close/>
                  <a:moveTo>
                    <a:pt x="975" y="1"/>
                  </a:moveTo>
                  <a:cubicBezTo>
                    <a:pt x="438" y="1"/>
                    <a:pt x="1" y="437"/>
                    <a:pt x="1" y="975"/>
                  </a:cubicBezTo>
                  <a:cubicBezTo>
                    <a:pt x="1" y="1513"/>
                    <a:pt x="438" y="1950"/>
                    <a:pt x="975" y="1950"/>
                  </a:cubicBezTo>
                  <a:cubicBezTo>
                    <a:pt x="1513" y="1950"/>
                    <a:pt x="1949" y="1512"/>
                    <a:pt x="1949" y="975"/>
                  </a:cubicBezTo>
                  <a:cubicBezTo>
                    <a:pt x="1949" y="439"/>
                    <a:pt x="1512" y="1"/>
                    <a:pt x="9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1"/>
            <p:cNvSpPr/>
            <p:nvPr/>
          </p:nvSpPr>
          <p:spPr>
            <a:xfrm>
              <a:off x="2626680" y="4104522"/>
              <a:ext cx="58870" cy="58930"/>
            </a:xfrm>
            <a:custGeom>
              <a:avLst/>
              <a:gdLst/>
              <a:ahLst/>
              <a:cxnLst/>
              <a:rect l="l" t="t" r="r" b="b"/>
              <a:pathLst>
                <a:path w="1949" h="1951" extrusionOk="0">
                  <a:moveTo>
                    <a:pt x="974" y="481"/>
                  </a:moveTo>
                  <a:cubicBezTo>
                    <a:pt x="1246" y="481"/>
                    <a:pt x="1467" y="703"/>
                    <a:pt x="1467" y="975"/>
                  </a:cubicBezTo>
                  <a:cubicBezTo>
                    <a:pt x="1467" y="1249"/>
                    <a:pt x="1246" y="1470"/>
                    <a:pt x="974" y="1470"/>
                  </a:cubicBezTo>
                  <a:cubicBezTo>
                    <a:pt x="701" y="1470"/>
                    <a:pt x="479" y="1249"/>
                    <a:pt x="479" y="975"/>
                  </a:cubicBezTo>
                  <a:cubicBezTo>
                    <a:pt x="479" y="703"/>
                    <a:pt x="701" y="481"/>
                    <a:pt x="974" y="481"/>
                  </a:cubicBezTo>
                  <a:close/>
                  <a:moveTo>
                    <a:pt x="975" y="1"/>
                  </a:moveTo>
                  <a:cubicBezTo>
                    <a:pt x="437" y="1"/>
                    <a:pt x="0" y="439"/>
                    <a:pt x="0" y="975"/>
                  </a:cubicBezTo>
                  <a:cubicBezTo>
                    <a:pt x="0" y="1513"/>
                    <a:pt x="438" y="1950"/>
                    <a:pt x="975" y="1950"/>
                  </a:cubicBezTo>
                  <a:cubicBezTo>
                    <a:pt x="1511" y="1950"/>
                    <a:pt x="1949" y="1513"/>
                    <a:pt x="1949" y="975"/>
                  </a:cubicBezTo>
                  <a:cubicBezTo>
                    <a:pt x="1949" y="437"/>
                    <a:pt x="1511" y="1"/>
                    <a:pt x="9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1"/>
            <p:cNvSpPr/>
            <p:nvPr/>
          </p:nvSpPr>
          <p:spPr>
            <a:xfrm>
              <a:off x="2781269" y="4143245"/>
              <a:ext cx="44734" cy="44734"/>
            </a:xfrm>
            <a:custGeom>
              <a:avLst/>
              <a:gdLst/>
              <a:ahLst/>
              <a:cxnLst/>
              <a:rect l="l" t="t" r="r" b="b"/>
              <a:pathLst>
                <a:path w="1481" h="1481" extrusionOk="0">
                  <a:moveTo>
                    <a:pt x="741" y="481"/>
                  </a:moveTo>
                  <a:cubicBezTo>
                    <a:pt x="883" y="481"/>
                    <a:pt x="1000" y="598"/>
                    <a:pt x="1000" y="741"/>
                  </a:cubicBezTo>
                  <a:cubicBezTo>
                    <a:pt x="1000" y="884"/>
                    <a:pt x="883" y="1001"/>
                    <a:pt x="741" y="1001"/>
                  </a:cubicBezTo>
                  <a:cubicBezTo>
                    <a:pt x="597" y="1001"/>
                    <a:pt x="481" y="884"/>
                    <a:pt x="481" y="741"/>
                  </a:cubicBezTo>
                  <a:cubicBezTo>
                    <a:pt x="481" y="598"/>
                    <a:pt x="597" y="481"/>
                    <a:pt x="741" y="481"/>
                  </a:cubicBezTo>
                  <a:close/>
                  <a:moveTo>
                    <a:pt x="741" y="0"/>
                  </a:moveTo>
                  <a:cubicBezTo>
                    <a:pt x="332" y="0"/>
                    <a:pt x="0" y="332"/>
                    <a:pt x="0" y="741"/>
                  </a:cubicBezTo>
                  <a:cubicBezTo>
                    <a:pt x="0" y="1150"/>
                    <a:pt x="332" y="1481"/>
                    <a:pt x="741" y="1481"/>
                  </a:cubicBezTo>
                  <a:cubicBezTo>
                    <a:pt x="1149" y="1481"/>
                    <a:pt x="1480" y="1150"/>
                    <a:pt x="1480" y="741"/>
                  </a:cubicBezTo>
                  <a:cubicBezTo>
                    <a:pt x="1480" y="332"/>
                    <a:pt x="1149" y="0"/>
                    <a:pt x="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3" name="Google Shape;413;p21"/>
          <p:cNvGrpSpPr/>
          <p:nvPr/>
        </p:nvGrpSpPr>
        <p:grpSpPr>
          <a:xfrm>
            <a:off x="4417268" y="4308951"/>
            <a:ext cx="311926" cy="374494"/>
            <a:chOff x="3188009" y="4058157"/>
            <a:chExt cx="412600" cy="495362"/>
          </a:xfrm>
        </p:grpSpPr>
        <p:sp>
          <p:nvSpPr>
            <p:cNvPr id="414" name="Google Shape;414;p21"/>
            <p:cNvSpPr/>
            <p:nvPr/>
          </p:nvSpPr>
          <p:spPr>
            <a:xfrm>
              <a:off x="3188009" y="4058157"/>
              <a:ext cx="89769" cy="495241"/>
            </a:xfrm>
            <a:custGeom>
              <a:avLst/>
              <a:gdLst/>
              <a:ahLst/>
              <a:cxnLst/>
              <a:rect l="l" t="t" r="r" b="b"/>
              <a:pathLst>
                <a:path w="2972" h="16396" extrusionOk="0">
                  <a:moveTo>
                    <a:pt x="1827" y="0"/>
                  </a:moveTo>
                  <a:cubicBezTo>
                    <a:pt x="820" y="0"/>
                    <a:pt x="1" y="820"/>
                    <a:pt x="1" y="1827"/>
                  </a:cubicBezTo>
                  <a:lnTo>
                    <a:pt x="1" y="14570"/>
                  </a:lnTo>
                  <a:cubicBezTo>
                    <a:pt x="1" y="15576"/>
                    <a:pt x="820" y="16395"/>
                    <a:pt x="1827" y="16395"/>
                  </a:cubicBezTo>
                  <a:lnTo>
                    <a:pt x="2731" y="16395"/>
                  </a:lnTo>
                  <a:cubicBezTo>
                    <a:pt x="2864" y="16395"/>
                    <a:pt x="2971" y="16288"/>
                    <a:pt x="2971" y="16155"/>
                  </a:cubicBezTo>
                  <a:cubicBezTo>
                    <a:pt x="2971" y="16025"/>
                    <a:pt x="2864" y="15917"/>
                    <a:pt x="2731" y="15917"/>
                  </a:cubicBezTo>
                  <a:lnTo>
                    <a:pt x="1827" y="15917"/>
                  </a:lnTo>
                  <a:cubicBezTo>
                    <a:pt x="1084" y="15917"/>
                    <a:pt x="481" y="15313"/>
                    <a:pt x="481" y="14571"/>
                  </a:cubicBezTo>
                  <a:lnTo>
                    <a:pt x="481" y="1828"/>
                  </a:lnTo>
                  <a:cubicBezTo>
                    <a:pt x="481" y="1085"/>
                    <a:pt x="1085" y="482"/>
                    <a:pt x="1827" y="482"/>
                  </a:cubicBezTo>
                  <a:lnTo>
                    <a:pt x="2217" y="482"/>
                  </a:lnTo>
                  <a:cubicBezTo>
                    <a:pt x="2351" y="482"/>
                    <a:pt x="2458" y="374"/>
                    <a:pt x="2458" y="241"/>
                  </a:cubicBezTo>
                  <a:cubicBezTo>
                    <a:pt x="2458" y="108"/>
                    <a:pt x="2351" y="0"/>
                    <a:pt x="2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1"/>
            <p:cNvSpPr/>
            <p:nvPr/>
          </p:nvSpPr>
          <p:spPr>
            <a:xfrm>
              <a:off x="3220993" y="4095974"/>
              <a:ext cx="341256" cy="358473"/>
            </a:xfrm>
            <a:custGeom>
              <a:avLst/>
              <a:gdLst/>
              <a:ahLst/>
              <a:cxnLst/>
              <a:rect l="l" t="t" r="r" b="b"/>
              <a:pathLst>
                <a:path w="11298" h="11868" extrusionOk="0">
                  <a:moveTo>
                    <a:pt x="6439" y="7609"/>
                  </a:moveTo>
                  <a:cubicBezTo>
                    <a:pt x="6490" y="7609"/>
                    <a:pt x="6541" y="7626"/>
                    <a:pt x="6583" y="7659"/>
                  </a:cubicBezTo>
                  <a:lnTo>
                    <a:pt x="9713" y="10119"/>
                  </a:lnTo>
                  <a:cubicBezTo>
                    <a:pt x="9871" y="10245"/>
                    <a:pt x="9970" y="10433"/>
                    <a:pt x="9982" y="10635"/>
                  </a:cubicBezTo>
                  <a:cubicBezTo>
                    <a:pt x="9995" y="10838"/>
                    <a:pt x="9920" y="11036"/>
                    <a:pt x="9776" y="11179"/>
                  </a:cubicBezTo>
                  <a:cubicBezTo>
                    <a:pt x="9643" y="11312"/>
                    <a:pt x="9462" y="11387"/>
                    <a:pt x="9275" y="11387"/>
                  </a:cubicBezTo>
                  <a:cubicBezTo>
                    <a:pt x="9261" y="11387"/>
                    <a:pt x="9246" y="11387"/>
                    <a:pt x="9232" y="11386"/>
                  </a:cubicBezTo>
                  <a:cubicBezTo>
                    <a:pt x="9029" y="11374"/>
                    <a:pt x="8842" y="11275"/>
                    <a:pt x="8716" y="11116"/>
                  </a:cubicBezTo>
                  <a:lnTo>
                    <a:pt x="6256" y="7987"/>
                  </a:lnTo>
                  <a:cubicBezTo>
                    <a:pt x="6182" y="7893"/>
                    <a:pt x="6191" y="7761"/>
                    <a:pt x="6274" y="7678"/>
                  </a:cubicBezTo>
                  <a:cubicBezTo>
                    <a:pt x="6319" y="7632"/>
                    <a:pt x="6379" y="7609"/>
                    <a:pt x="6439" y="7609"/>
                  </a:cubicBezTo>
                  <a:close/>
                  <a:moveTo>
                    <a:pt x="5649" y="0"/>
                  </a:moveTo>
                  <a:cubicBezTo>
                    <a:pt x="2535" y="0"/>
                    <a:pt x="1" y="2533"/>
                    <a:pt x="1" y="5647"/>
                  </a:cubicBezTo>
                  <a:cubicBezTo>
                    <a:pt x="1" y="8762"/>
                    <a:pt x="2535" y="11296"/>
                    <a:pt x="5649" y="11296"/>
                  </a:cubicBezTo>
                  <a:cubicBezTo>
                    <a:pt x="6426" y="11296"/>
                    <a:pt x="7176" y="11141"/>
                    <a:pt x="7882" y="10836"/>
                  </a:cubicBezTo>
                  <a:lnTo>
                    <a:pt x="8336" y="11413"/>
                  </a:lnTo>
                  <a:cubicBezTo>
                    <a:pt x="8546" y="11680"/>
                    <a:pt x="8860" y="11845"/>
                    <a:pt x="9199" y="11864"/>
                  </a:cubicBezTo>
                  <a:cubicBezTo>
                    <a:pt x="9223" y="11865"/>
                    <a:pt x="9248" y="11867"/>
                    <a:pt x="9270" y="11867"/>
                  </a:cubicBezTo>
                  <a:cubicBezTo>
                    <a:pt x="9586" y="11867"/>
                    <a:pt x="9889" y="11741"/>
                    <a:pt x="10111" y="11519"/>
                  </a:cubicBezTo>
                  <a:cubicBezTo>
                    <a:pt x="10352" y="11278"/>
                    <a:pt x="10478" y="10947"/>
                    <a:pt x="10458" y="10608"/>
                  </a:cubicBezTo>
                  <a:cubicBezTo>
                    <a:pt x="10438" y="10267"/>
                    <a:pt x="10273" y="9953"/>
                    <a:pt x="10007" y="9743"/>
                  </a:cubicBezTo>
                  <a:lnTo>
                    <a:pt x="9745" y="9538"/>
                  </a:lnTo>
                  <a:cubicBezTo>
                    <a:pt x="10748" y="8484"/>
                    <a:pt x="11297" y="7114"/>
                    <a:pt x="11297" y="5650"/>
                  </a:cubicBezTo>
                  <a:cubicBezTo>
                    <a:pt x="11297" y="5531"/>
                    <a:pt x="11293" y="5416"/>
                    <a:pt x="11287" y="5303"/>
                  </a:cubicBezTo>
                  <a:cubicBezTo>
                    <a:pt x="11279" y="5176"/>
                    <a:pt x="11174" y="5077"/>
                    <a:pt x="11047" y="5077"/>
                  </a:cubicBezTo>
                  <a:cubicBezTo>
                    <a:pt x="11042" y="5077"/>
                    <a:pt x="11037" y="5078"/>
                    <a:pt x="11032" y="5078"/>
                  </a:cubicBezTo>
                  <a:cubicBezTo>
                    <a:pt x="10900" y="5086"/>
                    <a:pt x="10800" y="5200"/>
                    <a:pt x="10807" y="5333"/>
                  </a:cubicBezTo>
                  <a:cubicBezTo>
                    <a:pt x="10813" y="5435"/>
                    <a:pt x="10816" y="5541"/>
                    <a:pt x="10816" y="5650"/>
                  </a:cubicBezTo>
                  <a:cubicBezTo>
                    <a:pt x="10816" y="7005"/>
                    <a:pt x="10303" y="8271"/>
                    <a:pt x="9365" y="9239"/>
                  </a:cubicBezTo>
                  <a:lnTo>
                    <a:pt x="6877" y="7284"/>
                  </a:lnTo>
                  <a:cubicBezTo>
                    <a:pt x="6747" y="7182"/>
                    <a:pt x="6591" y="7132"/>
                    <a:pt x="6436" y="7132"/>
                  </a:cubicBezTo>
                  <a:cubicBezTo>
                    <a:pt x="6253" y="7132"/>
                    <a:pt x="6070" y="7202"/>
                    <a:pt x="5932" y="7341"/>
                  </a:cubicBezTo>
                  <a:cubicBezTo>
                    <a:pt x="5678" y="7595"/>
                    <a:pt x="5653" y="8003"/>
                    <a:pt x="5875" y="8285"/>
                  </a:cubicBezTo>
                  <a:lnTo>
                    <a:pt x="7575" y="10447"/>
                  </a:lnTo>
                  <a:cubicBezTo>
                    <a:pt x="6964" y="10693"/>
                    <a:pt x="6318" y="10816"/>
                    <a:pt x="5649" y="10816"/>
                  </a:cubicBezTo>
                  <a:cubicBezTo>
                    <a:pt x="2800" y="10816"/>
                    <a:pt x="481" y="8499"/>
                    <a:pt x="481" y="5649"/>
                  </a:cubicBezTo>
                  <a:cubicBezTo>
                    <a:pt x="481" y="2800"/>
                    <a:pt x="2800" y="481"/>
                    <a:pt x="5649" y="481"/>
                  </a:cubicBezTo>
                  <a:cubicBezTo>
                    <a:pt x="6459" y="481"/>
                    <a:pt x="7258" y="672"/>
                    <a:pt x="7977" y="1033"/>
                  </a:cubicBezTo>
                  <a:lnTo>
                    <a:pt x="6884" y="2404"/>
                  </a:lnTo>
                  <a:cubicBezTo>
                    <a:pt x="6838" y="2462"/>
                    <a:pt x="6822" y="2537"/>
                    <a:pt x="6838" y="2608"/>
                  </a:cubicBezTo>
                  <a:cubicBezTo>
                    <a:pt x="6856" y="2680"/>
                    <a:pt x="6904" y="2739"/>
                    <a:pt x="6970" y="2770"/>
                  </a:cubicBezTo>
                  <a:lnTo>
                    <a:pt x="7927" y="3223"/>
                  </a:lnTo>
                  <a:lnTo>
                    <a:pt x="6960" y="4632"/>
                  </a:lnTo>
                  <a:cubicBezTo>
                    <a:pt x="6900" y="4720"/>
                    <a:pt x="6905" y="4838"/>
                    <a:pt x="6974" y="4921"/>
                  </a:cubicBezTo>
                  <a:cubicBezTo>
                    <a:pt x="7020" y="4979"/>
                    <a:pt x="7088" y="5009"/>
                    <a:pt x="7159" y="5009"/>
                  </a:cubicBezTo>
                  <a:cubicBezTo>
                    <a:pt x="7191" y="5009"/>
                    <a:pt x="7224" y="5003"/>
                    <a:pt x="7255" y="4990"/>
                  </a:cubicBezTo>
                  <a:lnTo>
                    <a:pt x="10403" y="3618"/>
                  </a:lnTo>
                  <a:cubicBezTo>
                    <a:pt x="10495" y="3832"/>
                    <a:pt x="10572" y="4054"/>
                    <a:pt x="10633" y="4276"/>
                  </a:cubicBezTo>
                  <a:cubicBezTo>
                    <a:pt x="10662" y="4382"/>
                    <a:pt x="10759" y="4453"/>
                    <a:pt x="10864" y="4453"/>
                  </a:cubicBezTo>
                  <a:cubicBezTo>
                    <a:pt x="10885" y="4453"/>
                    <a:pt x="10906" y="4450"/>
                    <a:pt x="10928" y="4444"/>
                  </a:cubicBezTo>
                  <a:cubicBezTo>
                    <a:pt x="11056" y="4409"/>
                    <a:pt x="11130" y="4276"/>
                    <a:pt x="11095" y="4150"/>
                  </a:cubicBezTo>
                  <a:cubicBezTo>
                    <a:pt x="11005" y="3824"/>
                    <a:pt x="10887" y="3505"/>
                    <a:pt x="10739" y="3199"/>
                  </a:cubicBezTo>
                  <a:cubicBezTo>
                    <a:pt x="10698" y="3114"/>
                    <a:pt x="10613" y="3063"/>
                    <a:pt x="10524" y="3063"/>
                  </a:cubicBezTo>
                  <a:cubicBezTo>
                    <a:pt x="10491" y="3063"/>
                    <a:pt x="10458" y="3070"/>
                    <a:pt x="10427" y="3085"/>
                  </a:cubicBezTo>
                  <a:lnTo>
                    <a:pt x="7829" y="4216"/>
                  </a:lnTo>
                  <a:lnTo>
                    <a:pt x="7829" y="4216"/>
                  </a:lnTo>
                  <a:lnTo>
                    <a:pt x="8481" y="3264"/>
                  </a:lnTo>
                  <a:cubicBezTo>
                    <a:pt x="8521" y="3205"/>
                    <a:pt x="8534" y="3133"/>
                    <a:pt x="8515" y="3065"/>
                  </a:cubicBezTo>
                  <a:cubicBezTo>
                    <a:pt x="8497" y="2997"/>
                    <a:pt x="8450" y="2941"/>
                    <a:pt x="8385" y="2910"/>
                  </a:cubicBezTo>
                  <a:lnTo>
                    <a:pt x="7448" y="2467"/>
                  </a:lnTo>
                  <a:lnTo>
                    <a:pt x="8531" y="1108"/>
                  </a:lnTo>
                  <a:cubicBezTo>
                    <a:pt x="8577" y="1051"/>
                    <a:pt x="8594" y="980"/>
                    <a:pt x="8581" y="912"/>
                  </a:cubicBezTo>
                  <a:cubicBezTo>
                    <a:pt x="8567" y="842"/>
                    <a:pt x="8525" y="784"/>
                    <a:pt x="8464" y="749"/>
                  </a:cubicBezTo>
                  <a:cubicBezTo>
                    <a:pt x="7612" y="258"/>
                    <a:pt x="6639" y="0"/>
                    <a:pt x="5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1"/>
            <p:cNvSpPr/>
            <p:nvPr/>
          </p:nvSpPr>
          <p:spPr>
            <a:xfrm>
              <a:off x="3349334" y="4224224"/>
              <a:ext cx="84665" cy="84634"/>
            </a:xfrm>
            <a:custGeom>
              <a:avLst/>
              <a:gdLst/>
              <a:ahLst/>
              <a:cxnLst/>
              <a:rect l="l" t="t" r="r" b="b"/>
              <a:pathLst>
                <a:path w="2803" h="2802" extrusionOk="0">
                  <a:moveTo>
                    <a:pt x="1402" y="479"/>
                  </a:moveTo>
                  <a:cubicBezTo>
                    <a:pt x="1909" y="479"/>
                    <a:pt x="2322" y="891"/>
                    <a:pt x="2322" y="1399"/>
                  </a:cubicBezTo>
                  <a:cubicBezTo>
                    <a:pt x="2322" y="1908"/>
                    <a:pt x="1909" y="2320"/>
                    <a:pt x="1402" y="2320"/>
                  </a:cubicBezTo>
                  <a:cubicBezTo>
                    <a:pt x="895" y="2320"/>
                    <a:pt x="481" y="1908"/>
                    <a:pt x="481" y="1399"/>
                  </a:cubicBezTo>
                  <a:cubicBezTo>
                    <a:pt x="481" y="891"/>
                    <a:pt x="893" y="479"/>
                    <a:pt x="1402" y="479"/>
                  </a:cubicBezTo>
                  <a:close/>
                  <a:moveTo>
                    <a:pt x="1402" y="0"/>
                  </a:moveTo>
                  <a:cubicBezTo>
                    <a:pt x="630" y="0"/>
                    <a:pt x="1" y="628"/>
                    <a:pt x="1" y="1400"/>
                  </a:cubicBezTo>
                  <a:cubicBezTo>
                    <a:pt x="1" y="2173"/>
                    <a:pt x="630" y="2802"/>
                    <a:pt x="1402" y="2802"/>
                  </a:cubicBezTo>
                  <a:cubicBezTo>
                    <a:pt x="2173" y="2802"/>
                    <a:pt x="2802" y="2173"/>
                    <a:pt x="2802" y="1400"/>
                  </a:cubicBezTo>
                  <a:cubicBezTo>
                    <a:pt x="2802" y="628"/>
                    <a:pt x="2173" y="0"/>
                    <a:pt x="14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1"/>
            <p:cNvSpPr/>
            <p:nvPr/>
          </p:nvSpPr>
          <p:spPr>
            <a:xfrm>
              <a:off x="3218577" y="4089691"/>
              <a:ext cx="53161" cy="53191"/>
            </a:xfrm>
            <a:custGeom>
              <a:avLst/>
              <a:gdLst/>
              <a:ahLst/>
              <a:cxnLst/>
              <a:rect l="l" t="t" r="r" b="b"/>
              <a:pathLst>
                <a:path w="1760" h="1761" extrusionOk="0">
                  <a:moveTo>
                    <a:pt x="880" y="482"/>
                  </a:moveTo>
                  <a:cubicBezTo>
                    <a:pt x="1099" y="482"/>
                    <a:pt x="1278" y="660"/>
                    <a:pt x="1278" y="880"/>
                  </a:cubicBezTo>
                  <a:cubicBezTo>
                    <a:pt x="1278" y="1100"/>
                    <a:pt x="1099" y="1279"/>
                    <a:pt x="880" y="1279"/>
                  </a:cubicBezTo>
                  <a:cubicBezTo>
                    <a:pt x="660" y="1279"/>
                    <a:pt x="482" y="1099"/>
                    <a:pt x="482" y="880"/>
                  </a:cubicBezTo>
                  <a:cubicBezTo>
                    <a:pt x="482" y="660"/>
                    <a:pt x="661" y="482"/>
                    <a:pt x="880" y="482"/>
                  </a:cubicBezTo>
                  <a:close/>
                  <a:moveTo>
                    <a:pt x="881" y="0"/>
                  </a:moveTo>
                  <a:cubicBezTo>
                    <a:pt x="395" y="0"/>
                    <a:pt x="1" y="395"/>
                    <a:pt x="1" y="880"/>
                  </a:cubicBezTo>
                  <a:cubicBezTo>
                    <a:pt x="1" y="1366"/>
                    <a:pt x="395" y="1760"/>
                    <a:pt x="881" y="1760"/>
                  </a:cubicBezTo>
                  <a:cubicBezTo>
                    <a:pt x="1365" y="1760"/>
                    <a:pt x="1760" y="1366"/>
                    <a:pt x="1760" y="880"/>
                  </a:cubicBezTo>
                  <a:cubicBezTo>
                    <a:pt x="1760" y="395"/>
                    <a:pt x="1365" y="0"/>
                    <a:pt x="8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1"/>
            <p:cNvSpPr/>
            <p:nvPr/>
          </p:nvSpPr>
          <p:spPr>
            <a:xfrm>
              <a:off x="3511626" y="4468734"/>
              <a:ext cx="53191" cy="53191"/>
            </a:xfrm>
            <a:custGeom>
              <a:avLst/>
              <a:gdLst/>
              <a:ahLst/>
              <a:cxnLst/>
              <a:rect l="l" t="t" r="r" b="b"/>
              <a:pathLst>
                <a:path w="1761" h="1761" extrusionOk="0">
                  <a:moveTo>
                    <a:pt x="880" y="482"/>
                  </a:moveTo>
                  <a:cubicBezTo>
                    <a:pt x="1101" y="482"/>
                    <a:pt x="1279" y="660"/>
                    <a:pt x="1279" y="881"/>
                  </a:cubicBezTo>
                  <a:cubicBezTo>
                    <a:pt x="1279" y="1101"/>
                    <a:pt x="1100" y="1279"/>
                    <a:pt x="880" y="1279"/>
                  </a:cubicBezTo>
                  <a:cubicBezTo>
                    <a:pt x="660" y="1279"/>
                    <a:pt x="482" y="1100"/>
                    <a:pt x="482" y="881"/>
                  </a:cubicBezTo>
                  <a:cubicBezTo>
                    <a:pt x="482" y="660"/>
                    <a:pt x="661" y="482"/>
                    <a:pt x="880" y="482"/>
                  </a:cubicBezTo>
                  <a:close/>
                  <a:moveTo>
                    <a:pt x="880" y="1"/>
                  </a:moveTo>
                  <a:cubicBezTo>
                    <a:pt x="395" y="3"/>
                    <a:pt x="1" y="397"/>
                    <a:pt x="1" y="881"/>
                  </a:cubicBezTo>
                  <a:cubicBezTo>
                    <a:pt x="1" y="1366"/>
                    <a:pt x="395" y="1761"/>
                    <a:pt x="880" y="1761"/>
                  </a:cubicBezTo>
                  <a:cubicBezTo>
                    <a:pt x="1366" y="1761"/>
                    <a:pt x="1760" y="1366"/>
                    <a:pt x="1760" y="881"/>
                  </a:cubicBezTo>
                  <a:cubicBezTo>
                    <a:pt x="1760" y="395"/>
                    <a:pt x="1366" y="1"/>
                    <a:pt x="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1"/>
            <p:cNvSpPr/>
            <p:nvPr/>
          </p:nvSpPr>
          <p:spPr>
            <a:xfrm>
              <a:off x="3218577" y="4468794"/>
              <a:ext cx="218171" cy="53161"/>
            </a:xfrm>
            <a:custGeom>
              <a:avLst/>
              <a:gdLst/>
              <a:ahLst/>
              <a:cxnLst/>
              <a:rect l="l" t="t" r="r" b="b"/>
              <a:pathLst>
                <a:path w="7223" h="1760" extrusionOk="0">
                  <a:moveTo>
                    <a:pt x="6343" y="480"/>
                  </a:moveTo>
                  <a:cubicBezTo>
                    <a:pt x="6563" y="480"/>
                    <a:pt x="6741" y="658"/>
                    <a:pt x="6741" y="879"/>
                  </a:cubicBezTo>
                  <a:cubicBezTo>
                    <a:pt x="6741" y="1099"/>
                    <a:pt x="6562" y="1277"/>
                    <a:pt x="6343" y="1277"/>
                  </a:cubicBezTo>
                  <a:lnTo>
                    <a:pt x="880" y="1277"/>
                  </a:lnTo>
                  <a:cubicBezTo>
                    <a:pt x="660" y="1277"/>
                    <a:pt x="482" y="1098"/>
                    <a:pt x="482" y="879"/>
                  </a:cubicBezTo>
                  <a:cubicBezTo>
                    <a:pt x="482" y="658"/>
                    <a:pt x="661" y="480"/>
                    <a:pt x="880" y="480"/>
                  </a:cubicBezTo>
                  <a:close/>
                  <a:moveTo>
                    <a:pt x="881" y="1"/>
                  </a:moveTo>
                  <a:cubicBezTo>
                    <a:pt x="395" y="1"/>
                    <a:pt x="1" y="395"/>
                    <a:pt x="1" y="880"/>
                  </a:cubicBezTo>
                  <a:cubicBezTo>
                    <a:pt x="1" y="1365"/>
                    <a:pt x="395" y="1760"/>
                    <a:pt x="881" y="1760"/>
                  </a:cubicBezTo>
                  <a:lnTo>
                    <a:pt x="6343" y="1760"/>
                  </a:lnTo>
                  <a:cubicBezTo>
                    <a:pt x="6828" y="1760"/>
                    <a:pt x="7223" y="1365"/>
                    <a:pt x="7223" y="880"/>
                  </a:cubicBezTo>
                  <a:cubicBezTo>
                    <a:pt x="7223" y="395"/>
                    <a:pt x="6828" y="1"/>
                    <a:pt x="6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1"/>
            <p:cNvSpPr/>
            <p:nvPr/>
          </p:nvSpPr>
          <p:spPr>
            <a:xfrm>
              <a:off x="3281585" y="4058157"/>
              <a:ext cx="319025" cy="495362"/>
            </a:xfrm>
            <a:custGeom>
              <a:avLst/>
              <a:gdLst/>
              <a:ahLst/>
              <a:cxnLst/>
              <a:rect l="l" t="t" r="r" b="b"/>
              <a:pathLst>
                <a:path w="10562" h="16400" extrusionOk="0">
                  <a:moveTo>
                    <a:pt x="8386" y="1181"/>
                  </a:moveTo>
                  <a:cubicBezTo>
                    <a:pt x="8696" y="1378"/>
                    <a:pt x="8982" y="1611"/>
                    <a:pt x="9236" y="1874"/>
                  </a:cubicBezTo>
                  <a:cubicBezTo>
                    <a:pt x="9531" y="2177"/>
                    <a:pt x="9780" y="2515"/>
                    <a:pt x="9983" y="2883"/>
                  </a:cubicBezTo>
                  <a:lnTo>
                    <a:pt x="7923" y="3780"/>
                  </a:lnTo>
                  <a:lnTo>
                    <a:pt x="8475" y="2975"/>
                  </a:lnTo>
                  <a:cubicBezTo>
                    <a:pt x="8513" y="2919"/>
                    <a:pt x="8526" y="2846"/>
                    <a:pt x="8508" y="2778"/>
                  </a:cubicBezTo>
                  <a:cubicBezTo>
                    <a:pt x="8490" y="2710"/>
                    <a:pt x="8442" y="2653"/>
                    <a:pt x="8379" y="2623"/>
                  </a:cubicBezTo>
                  <a:lnTo>
                    <a:pt x="7550" y="2231"/>
                  </a:lnTo>
                  <a:lnTo>
                    <a:pt x="8386" y="1181"/>
                  </a:lnTo>
                  <a:close/>
                  <a:moveTo>
                    <a:pt x="241" y="0"/>
                  </a:moveTo>
                  <a:cubicBezTo>
                    <a:pt x="108" y="0"/>
                    <a:pt x="0" y="108"/>
                    <a:pt x="0" y="241"/>
                  </a:cubicBezTo>
                  <a:cubicBezTo>
                    <a:pt x="0" y="374"/>
                    <a:pt x="108" y="482"/>
                    <a:pt x="241" y="482"/>
                  </a:cubicBezTo>
                  <a:lnTo>
                    <a:pt x="8560" y="482"/>
                  </a:lnTo>
                  <a:cubicBezTo>
                    <a:pt x="9303" y="482"/>
                    <a:pt x="9906" y="1086"/>
                    <a:pt x="9906" y="1828"/>
                  </a:cubicBezTo>
                  <a:lnTo>
                    <a:pt x="9906" y="1910"/>
                  </a:lnTo>
                  <a:cubicBezTo>
                    <a:pt x="9804" y="1783"/>
                    <a:pt x="9696" y="1660"/>
                    <a:pt x="9581" y="1541"/>
                  </a:cubicBezTo>
                  <a:cubicBezTo>
                    <a:pt x="9246" y="1197"/>
                    <a:pt x="8865" y="900"/>
                    <a:pt x="8449" y="660"/>
                  </a:cubicBezTo>
                  <a:cubicBezTo>
                    <a:pt x="8412" y="639"/>
                    <a:pt x="8371" y="628"/>
                    <a:pt x="8329" y="628"/>
                  </a:cubicBezTo>
                  <a:cubicBezTo>
                    <a:pt x="8258" y="628"/>
                    <a:pt x="8188" y="660"/>
                    <a:pt x="8142" y="719"/>
                  </a:cubicBezTo>
                  <a:lnTo>
                    <a:pt x="6986" y="2172"/>
                  </a:lnTo>
                  <a:cubicBezTo>
                    <a:pt x="6939" y="2230"/>
                    <a:pt x="6923" y="2305"/>
                    <a:pt x="6939" y="2376"/>
                  </a:cubicBezTo>
                  <a:cubicBezTo>
                    <a:pt x="6956" y="2448"/>
                    <a:pt x="7005" y="2508"/>
                    <a:pt x="7072" y="2539"/>
                  </a:cubicBezTo>
                  <a:lnTo>
                    <a:pt x="7919" y="2939"/>
                  </a:lnTo>
                  <a:lnTo>
                    <a:pt x="7053" y="4202"/>
                  </a:lnTo>
                  <a:cubicBezTo>
                    <a:pt x="6993" y="4290"/>
                    <a:pt x="6998" y="4408"/>
                    <a:pt x="7066" y="4491"/>
                  </a:cubicBezTo>
                  <a:cubicBezTo>
                    <a:pt x="7113" y="4548"/>
                    <a:pt x="7181" y="4578"/>
                    <a:pt x="7252" y="4578"/>
                  </a:cubicBezTo>
                  <a:cubicBezTo>
                    <a:pt x="7284" y="4578"/>
                    <a:pt x="7317" y="4572"/>
                    <a:pt x="7348" y="4558"/>
                  </a:cubicBezTo>
                  <a:lnTo>
                    <a:pt x="9907" y="3442"/>
                  </a:lnTo>
                  <a:lnTo>
                    <a:pt x="9907" y="14572"/>
                  </a:lnTo>
                  <a:cubicBezTo>
                    <a:pt x="9907" y="15315"/>
                    <a:pt x="9303" y="15918"/>
                    <a:pt x="8562" y="15918"/>
                  </a:cubicBezTo>
                  <a:lnTo>
                    <a:pt x="754" y="15918"/>
                  </a:lnTo>
                  <a:cubicBezTo>
                    <a:pt x="621" y="15918"/>
                    <a:pt x="514" y="16026"/>
                    <a:pt x="514" y="16159"/>
                  </a:cubicBezTo>
                  <a:cubicBezTo>
                    <a:pt x="514" y="16292"/>
                    <a:pt x="621" y="16400"/>
                    <a:pt x="754" y="16400"/>
                  </a:cubicBezTo>
                  <a:lnTo>
                    <a:pt x="8562" y="16400"/>
                  </a:lnTo>
                  <a:cubicBezTo>
                    <a:pt x="9568" y="16400"/>
                    <a:pt x="10387" y="15580"/>
                    <a:pt x="10387" y="14573"/>
                  </a:cubicBezTo>
                  <a:lnTo>
                    <a:pt x="10387" y="3235"/>
                  </a:lnTo>
                  <a:lnTo>
                    <a:pt x="10411" y="3225"/>
                  </a:lnTo>
                  <a:cubicBezTo>
                    <a:pt x="10470" y="3199"/>
                    <a:pt x="10517" y="3149"/>
                    <a:pt x="10540" y="3088"/>
                  </a:cubicBezTo>
                  <a:cubicBezTo>
                    <a:pt x="10562" y="3024"/>
                    <a:pt x="10558" y="2956"/>
                    <a:pt x="10530" y="2897"/>
                  </a:cubicBezTo>
                  <a:cubicBezTo>
                    <a:pt x="10485" y="2804"/>
                    <a:pt x="10438" y="2712"/>
                    <a:pt x="10386" y="2621"/>
                  </a:cubicBezTo>
                  <a:lnTo>
                    <a:pt x="10386" y="1827"/>
                  </a:lnTo>
                  <a:cubicBezTo>
                    <a:pt x="10386" y="820"/>
                    <a:pt x="9567" y="0"/>
                    <a:pt x="8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1"/>
            <p:cNvSpPr/>
            <p:nvPr/>
          </p:nvSpPr>
          <p:spPr>
            <a:xfrm>
              <a:off x="3283759" y="4163271"/>
              <a:ext cx="54399" cy="123840"/>
            </a:xfrm>
            <a:custGeom>
              <a:avLst/>
              <a:gdLst/>
              <a:ahLst/>
              <a:cxnLst/>
              <a:rect l="l" t="t" r="r" b="b"/>
              <a:pathLst>
                <a:path w="1801" h="4100" extrusionOk="0">
                  <a:moveTo>
                    <a:pt x="900" y="480"/>
                  </a:moveTo>
                  <a:cubicBezTo>
                    <a:pt x="1132" y="480"/>
                    <a:pt x="1320" y="668"/>
                    <a:pt x="1320" y="900"/>
                  </a:cubicBezTo>
                  <a:lnTo>
                    <a:pt x="1320" y="3199"/>
                  </a:lnTo>
                  <a:cubicBezTo>
                    <a:pt x="1320" y="3432"/>
                    <a:pt x="1132" y="3619"/>
                    <a:pt x="900" y="3619"/>
                  </a:cubicBezTo>
                  <a:cubicBezTo>
                    <a:pt x="668" y="3619"/>
                    <a:pt x="480" y="3431"/>
                    <a:pt x="480" y="3199"/>
                  </a:cubicBezTo>
                  <a:lnTo>
                    <a:pt x="480" y="900"/>
                  </a:lnTo>
                  <a:cubicBezTo>
                    <a:pt x="480" y="668"/>
                    <a:pt x="668" y="480"/>
                    <a:pt x="900" y="480"/>
                  </a:cubicBezTo>
                  <a:close/>
                  <a:moveTo>
                    <a:pt x="900" y="0"/>
                  </a:moveTo>
                  <a:cubicBezTo>
                    <a:pt x="404" y="0"/>
                    <a:pt x="0" y="403"/>
                    <a:pt x="0" y="900"/>
                  </a:cubicBezTo>
                  <a:lnTo>
                    <a:pt x="0" y="3199"/>
                  </a:lnTo>
                  <a:cubicBezTo>
                    <a:pt x="0" y="3696"/>
                    <a:pt x="404" y="4100"/>
                    <a:pt x="900" y="4100"/>
                  </a:cubicBezTo>
                  <a:cubicBezTo>
                    <a:pt x="1397" y="4100"/>
                    <a:pt x="1801" y="3696"/>
                    <a:pt x="1801" y="3199"/>
                  </a:cubicBezTo>
                  <a:lnTo>
                    <a:pt x="1801" y="900"/>
                  </a:lnTo>
                  <a:cubicBezTo>
                    <a:pt x="1801" y="403"/>
                    <a:pt x="1397" y="0"/>
                    <a:pt x="9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1"/>
            <p:cNvSpPr/>
            <p:nvPr/>
          </p:nvSpPr>
          <p:spPr>
            <a:xfrm>
              <a:off x="3283729" y="4294028"/>
              <a:ext cx="54369" cy="54369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900" y="482"/>
                  </a:moveTo>
                  <a:cubicBezTo>
                    <a:pt x="1132" y="482"/>
                    <a:pt x="1320" y="670"/>
                    <a:pt x="1320" y="902"/>
                  </a:cubicBezTo>
                  <a:cubicBezTo>
                    <a:pt x="1321" y="1132"/>
                    <a:pt x="1132" y="1322"/>
                    <a:pt x="900" y="1322"/>
                  </a:cubicBezTo>
                  <a:cubicBezTo>
                    <a:pt x="668" y="1322"/>
                    <a:pt x="480" y="1133"/>
                    <a:pt x="480" y="902"/>
                  </a:cubicBezTo>
                  <a:cubicBezTo>
                    <a:pt x="480" y="670"/>
                    <a:pt x="668" y="482"/>
                    <a:pt x="900" y="482"/>
                  </a:cubicBezTo>
                  <a:close/>
                  <a:moveTo>
                    <a:pt x="900" y="0"/>
                  </a:moveTo>
                  <a:cubicBezTo>
                    <a:pt x="404" y="0"/>
                    <a:pt x="0" y="404"/>
                    <a:pt x="0" y="901"/>
                  </a:cubicBezTo>
                  <a:cubicBezTo>
                    <a:pt x="0" y="1397"/>
                    <a:pt x="404" y="1800"/>
                    <a:pt x="900" y="1800"/>
                  </a:cubicBezTo>
                  <a:cubicBezTo>
                    <a:pt x="1397" y="1800"/>
                    <a:pt x="1800" y="1397"/>
                    <a:pt x="1800" y="901"/>
                  </a:cubicBezTo>
                  <a:cubicBezTo>
                    <a:pt x="1800" y="404"/>
                    <a:pt x="1397" y="0"/>
                    <a:pt x="9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3" name="Google Shape;423;p21"/>
          <p:cNvGrpSpPr/>
          <p:nvPr/>
        </p:nvGrpSpPr>
        <p:grpSpPr>
          <a:xfrm>
            <a:off x="4384722" y="1414372"/>
            <a:ext cx="374452" cy="374520"/>
            <a:chOff x="6971790" y="2694069"/>
            <a:chExt cx="495241" cy="495332"/>
          </a:xfrm>
        </p:grpSpPr>
        <p:sp>
          <p:nvSpPr>
            <p:cNvPr id="424" name="Google Shape;424;p21"/>
            <p:cNvSpPr/>
            <p:nvPr/>
          </p:nvSpPr>
          <p:spPr>
            <a:xfrm>
              <a:off x="6971790" y="2694069"/>
              <a:ext cx="495241" cy="495332"/>
            </a:xfrm>
            <a:custGeom>
              <a:avLst/>
              <a:gdLst/>
              <a:ahLst/>
              <a:cxnLst/>
              <a:rect l="l" t="t" r="r" b="b"/>
              <a:pathLst>
                <a:path w="16396" h="16399" extrusionOk="0">
                  <a:moveTo>
                    <a:pt x="8196" y="481"/>
                  </a:moveTo>
                  <a:cubicBezTo>
                    <a:pt x="10828" y="481"/>
                    <a:pt x="12968" y="2622"/>
                    <a:pt x="12968" y="5252"/>
                  </a:cubicBezTo>
                  <a:cubicBezTo>
                    <a:pt x="12968" y="7882"/>
                    <a:pt x="10827" y="10023"/>
                    <a:pt x="8196" y="10023"/>
                  </a:cubicBezTo>
                  <a:cubicBezTo>
                    <a:pt x="5566" y="10023"/>
                    <a:pt x="3426" y="7882"/>
                    <a:pt x="3426" y="5252"/>
                  </a:cubicBezTo>
                  <a:cubicBezTo>
                    <a:pt x="3426" y="2622"/>
                    <a:pt x="5566" y="481"/>
                    <a:pt x="8196" y="481"/>
                  </a:cubicBezTo>
                  <a:close/>
                  <a:moveTo>
                    <a:pt x="14326" y="3375"/>
                  </a:moveTo>
                  <a:cubicBezTo>
                    <a:pt x="14590" y="3375"/>
                    <a:pt x="14803" y="3589"/>
                    <a:pt x="14803" y="3852"/>
                  </a:cubicBezTo>
                  <a:lnTo>
                    <a:pt x="14803" y="12258"/>
                  </a:lnTo>
                  <a:cubicBezTo>
                    <a:pt x="14803" y="12523"/>
                    <a:pt x="14589" y="12736"/>
                    <a:pt x="14326" y="12736"/>
                  </a:cubicBezTo>
                  <a:lnTo>
                    <a:pt x="2068" y="12736"/>
                  </a:lnTo>
                  <a:cubicBezTo>
                    <a:pt x="1804" y="12736"/>
                    <a:pt x="1591" y="12523"/>
                    <a:pt x="1591" y="12258"/>
                  </a:cubicBezTo>
                  <a:lnTo>
                    <a:pt x="1591" y="3852"/>
                  </a:lnTo>
                  <a:cubicBezTo>
                    <a:pt x="1591" y="3590"/>
                    <a:pt x="1804" y="3375"/>
                    <a:pt x="2068" y="3375"/>
                  </a:cubicBezTo>
                  <a:lnTo>
                    <a:pt x="3292" y="3375"/>
                  </a:lnTo>
                  <a:cubicBezTo>
                    <a:pt x="3068" y="3959"/>
                    <a:pt x="2945" y="4591"/>
                    <a:pt x="2945" y="5254"/>
                  </a:cubicBezTo>
                  <a:cubicBezTo>
                    <a:pt x="2945" y="8150"/>
                    <a:pt x="5301" y="10506"/>
                    <a:pt x="8198" y="10506"/>
                  </a:cubicBezTo>
                  <a:cubicBezTo>
                    <a:pt x="11094" y="10506"/>
                    <a:pt x="13450" y="8150"/>
                    <a:pt x="13450" y="5254"/>
                  </a:cubicBezTo>
                  <a:cubicBezTo>
                    <a:pt x="13450" y="4591"/>
                    <a:pt x="13327" y="3959"/>
                    <a:pt x="13103" y="3375"/>
                  </a:cubicBezTo>
                  <a:close/>
                  <a:moveTo>
                    <a:pt x="10568" y="14328"/>
                  </a:moveTo>
                  <a:cubicBezTo>
                    <a:pt x="10683" y="14328"/>
                    <a:pt x="10788" y="14395"/>
                    <a:pt x="10836" y="14501"/>
                  </a:cubicBezTo>
                  <a:lnTo>
                    <a:pt x="11288" y="15503"/>
                  </a:lnTo>
                  <a:cubicBezTo>
                    <a:pt x="11330" y="15595"/>
                    <a:pt x="11323" y="15697"/>
                    <a:pt x="11267" y="15782"/>
                  </a:cubicBezTo>
                  <a:cubicBezTo>
                    <a:pt x="11212" y="15868"/>
                    <a:pt x="11123" y="15918"/>
                    <a:pt x="11020" y="15918"/>
                  </a:cubicBezTo>
                  <a:lnTo>
                    <a:pt x="5373" y="15918"/>
                  </a:lnTo>
                  <a:cubicBezTo>
                    <a:pt x="5271" y="15918"/>
                    <a:pt x="5181" y="15868"/>
                    <a:pt x="5126" y="15782"/>
                  </a:cubicBezTo>
                  <a:cubicBezTo>
                    <a:pt x="5071" y="15696"/>
                    <a:pt x="5064" y="15594"/>
                    <a:pt x="5106" y="15503"/>
                  </a:cubicBezTo>
                  <a:lnTo>
                    <a:pt x="5557" y="14501"/>
                  </a:lnTo>
                  <a:cubicBezTo>
                    <a:pt x="5605" y="14395"/>
                    <a:pt x="5710" y="14328"/>
                    <a:pt x="5825" y="14328"/>
                  </a:cubicBezTo>
                  <a:close/>
                  <a:moveTo>
                    <a:pt x="8198" y="1"/>
                  </a:moveTo>
                  <a:cubicBezTo>
                    <a:pt x="6631" y="1"/>
                    <a:pt x="5222" y="691"/>
                    <a:pt x="4260" y="1783"/>
                  </a:cubicBezTo>
                  <a:lnTo>
                    <a:pt x="2069" y="1783"/>
                  </a:lnTo>
                  <a:cubicBezTo>
                    <a:pt x="928" y="1783"/>
                    <a:pt x="0" y="2711"/>
                    <a:pt x="0" y="3852"/>
                  </a:cubicBezTo>
                  <a:lnTo>
                    <a:pt x="0" y="12258"/>
                  </a:lnTo>
                  <a:cubicBezTo>
                    <a:pt x="0" y="13400"/>
                    <a:pt x="928" y="14328"/>
                    <a:pt x="2069" y="14328"/>
                  </a:cubicBezTo>
                  <a:lnTo>
                    <a:pt x="2781" y="14328"/>
                  </a:lnTo>
                  <a:cubicBezTo>
                    <a:pt x="2915" y="14328"/>
                    <a:pt x="3022" y="14220"/>
                    <a:pt x="3022" y="14087"/>
                  </a:cubicBezTo>
                  <a:cubicBezTo>
                    <a:pt x="3022" y="13954"/>
                    <a:pt x="2915" y="13846"/>
                    <a:pt x="2781" y="13846"/>
                  </a:cubicBezTo>
                  <a:lnTo>
                    <a:pt x="2069" y="13846"/>
                  </a:lnTo>
                  <a:cubicBezTo>
                    <a:pt x="1194" y="13846"/>
                    <a:pt x="481" y="13133"/>
                    <a:pt x="481" y="12257"/>
                  </a:cubicBezTo>
                  <a:lnTo>
                    <a:pt x="481" y="3851"/>
                  </a:lnTo>
                  <a:cubicBezTo>
                    <a:pt x="481" y="2976"/>
                    <a:pt x="1194" y="2263"/>
                    <a:pt x="2069" y="2263"/>
                  </a:cubicBezTo>
                  <a:lnTo>
                    <a:pt x="3883" y="2263"/>
                  </a:lnTo>
                  <a:cubicBezTo>
                    <a:pt x="3743" y="2463"/>
                    <a:pt x="3617" y="2673"/>
                    <a:pt x="3507" y="2894"/>
                  </a:cubicBezTo>
                  <a:lnTo>
                    <a:pt x="2069" y="2894"/>
                  </a:lnTo>
                  <a:cubicBezTo>
                    <a:pt x="1542" y="2894"/>
                    <a:pt x="1112" y="3323"/>
                    <a:pt x="1112" y="3851"/>
                  </a:cubicBezTo>
                  <a:lnTo>
                    <a:pt x="1112" y="12257"/>
                  </a:lnTo>
                  <a:cubicBezTo>
                    <a:pt x="1112" y="12785"/>
                    <a:pt x="1542" y="13215"/>
                    <a:pt x="2069" y="13215"/>
                  </a:cubicBezTo>
                  <a:lnTo>
                    <a:pt x="14327" y="13215"/>
                  </a:lnTo>
                  <a:cubicBezTo>
                    <a:pt x="14855" y="13215"/>
                    <a:pt x="15285" y="12785"/>
                    <a:pt x="15285" y="12257"/>
                  </a:cubicBezTo>
                  <a:lnTo>
                    <a:pt x="15285" y="3851"/>
                  </a:lnTo>
                  <a:cubicBezTo>
                    <a:pt x="15285" y="3324"/>
                    <a:pt x="14855" y="2894"/>
                    <a:pt x="14327" y="2894"/>
                  </a:cubicBezTo>
                  <a:lnTo>
                    <a:pt x="12891" y="2894"/>
                  </a:lnTo>
                  <a:cubicBezTo>
                    <a:pt x="12779" y="2673"/>
                    <a:pt x="12653" y="2463"/>
                    <a:pt x="12514" y="2263"/>
                  </a:cubicBezTo>
                  <a:lnTo>
                    <a:pt x="14327" y="2263"/>
                  </a:lnTo>
                  <a:cubicBezTo>
                    <a:pt x="15203" y="2263"/>
                    <a:pt x="15917" y="2976"/>
                    <a:pt x="15917" y="3851"/>
                  </a:cubicBezTo>
                  <a:lnTo>
                    <a:pt x="15917" y="12257"/>
                  </a:lnTo>
                  <a:cubicBezTo>
                    <a:pt x="15917" y="13133"/>
                    <a:pt x="15203" y="13846"/>
                    <a:pt x="14327" y="13846"/>
                  </a:cubicBezTo>
                  <a:lnTo>
                    <a:pt x="3899" y="13846"/>
                  </a:lnTo>
                  <a:cubicBezTo>
                    <a:pt x="3766" y="13846"/>
                    <a:pt x="3658" y="13954"/>
                    <a:pt x="3658" y="14087"/>
                  </a:cubicBezTo>
                  <a:cubicBezTo>
                    <a:pt x="3658" y="14220"/>
                    <a:pt x="3766" y="14328"/>
                    <a:pt x="3899" y="14328"/>
                  </a:cubicBezTo>
                  <a:lnTo>
                    <a:pt x="5110" y="14328"/>
                  </a:lnTo>
                  <a:lnTo>
                    <a:pt x="4669" y="15305"/>
                  </a:lnTo>
                  <a:cubicBezTo>
                    <a:pt x="4560" y="15546"/>
                    <a:pt x="4580" y="15822"/>
                    <a:pt x="4724" y="16044"/>
                  </a:cubicBezTo>
                  <a:cubicBezTo>
                    <a:pt x="4867" y="16266"/>
                    <a:pt x="5111" y="16399"/>
                    <a:pt x="5374" y="16399"/>
                  </a:cubicBezTo>
                  <a:lnTo>
                    <a:pt x="11021" y="16399"/>
                  </a:lnTo>
                  <a:cubicBezTo>
                    <a:pt x="11285" y="16399"/>
                    <a:pt x="11528" y="16267"/>
                    <a:pt x="11672" y="16044"/>
                  </a:cubicBezTo>
                  <a:cubicBezTo>
                    <a:pt x="11815" y="15822"/>
                    <a:pt x="11836" y="15546"/>
                    <a:pt x="11726" y="15305"/>
                  </a:cubicBezTo>
                  <a:lnTo>
                    <a:pt x="11286" y="14328"/>
                  </a:lnTo>
                  <a:lnTo>
                    <a:pt x="14326" y="14328"/>
                  </a:lnTo>
                  <a:cubicBezTo>
                    <a:pt x="15467" y="14328"/>
                    <a:pt x="16395" y="13400"/>
                    <a:pt x="16395" y="12258"/>
                  </a:cubicBezTo>
                  <a:lnTo>
                    <a:pt x="16395" y="3852"/>
                  </a:lnTo>
                  <a:cubicBezTo>
                    <a:pt x="16395" y="2711"/>
                    <a:pt x="15467" y="1783"/>
                    <a:pt x="14326" y="1783"/>
                  </a:cubicBezTo>
                  <a:lnTo>
                    <a:pt x="12137" y="1783"/>
                  </a:lnTo>
                  <a:cubicBezTo>
                    <a:pt x="11174" y="691"/>
                    <a:pt x="9766" y="1"/>
                    <a:pt x="81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1"/>
            <p:cNvSpPr/>
            <p:nvPr/>
          </p:nvSpPr>
          <p:spPr>
            <a:xfrm>
              <a:off x="7185520" y="2826337"/>
              <a:ext cx="67689" cy="135107"/>
            </a:xfrm>
            <a:custGeom>
              <a:avLst/>
              <a:gdLst/>
              <a:ahLst/>
              <a:cxnLst/>
              <a:rect l="l" t="t" r="r" b="b"/>
              <a:pathLst>
                <a:path w="2241" h="4473" extrusionOk="0">
                  <a:moveTo>
                    <a:pt x="1120" y="1"/>
                  </a:moveTo>
                  <a:cubicBezTo>
                    <a:pt x="503" y="1"/>
                    <a:pt x="1" y="503"/>
                    <a:pt x="1" y="1122"/>
                  </a:cubicBezTo>
                  <a:lnTo>
                    <a:pt x="1" y="3351"/>
                  </a:lnTo>
                  <a:cubicBezTo>
                    <a:pt x="1" y="3651"/>
                    <a:pt x="116" y="3930"/>
                    <a:pt x="328" y="4144"/>
                  </a:cubicBezTo>
                  <a:cubicBezTo>
                    <a:pt x="540" y="4356"/>
                    <a:pt x="821" y="4472"/>
                    <a:pt x="1120" y="4472"/>
                  </a:cubicBezTo>
                  <a:cubicBezTo>
                    <a:pt x="1738" y="4472"/>
                    <a:pt x="2241" y="3970"/>
                    <a:pt x="2241" y="3352"/>
                  </a:cubicBezTo>
                  <a:lnTo>
                    <a:pt x="2241" y="1682"/>
                  </a:lnTo>
                  <a:cubicBezTo>
                    <a:pt x="2241" y="1549"/>
                    <a:pt x="2133" y="1441"/>
                    <a:pt x="2000" y="1441"/>
                  </a:cubicBezTo>
                  <a:cubicBezTo>
                    <a:pt x="1867" y="1441"/>
                    <a:pt x="1759" y="1549"/>
                    <a:pt x="1759" y="1682"/>
                  </a:cubicBezTo>
                  <a:lnTo>
                    <a:pt x="1759" y="3352"/>
                  </a:lnTo>
                  <a:cubicBezTo>
                    <a:pt x="1759" y="3705"/>
                    <a:pt x="1473" y="3992"/>
                    <a:pt x="1119" y="3992"/>
                  </a:cubicBezTo>
                  <a:cubicBezTo>
                    <a:pt x="949" y="3992"/>
                    <a:pt x="787" y="3925"/>
                    <a:pt x="667" y="3806"/>
                  </a:cubicBezTo>
                  <a:cubicBezTo>
                    <a:pt x="547" y="3685"/>
                    <a:pt x="480" y="3524"/>
                    <a:pt x="480" y="3354"/>
                  </a:cubicBezTo>
                  <a:lnTo>
                    <a:pt x="480" y="1123"/>
                  </a:lnTo>
                  <a:cubicBezTo>
                    <a:pt x="480" y="769"/>
                    <a:pt x="767" y="482"/>
                    <a:pt x="1120" y="482"/>
                  </a:cubicBezTo>
                  <a:cubicBezTo>
                    <a:pt x="1323" y="482"/>
                    <a:pt x="1508" y="575"/>
                    <a:pt x="1630" y="735"/>
                  </a:cubicBezTo>
                  <a:cubicBezTo>
                    <a:pt x="1678" y="798"/>
                    <a:pt x="1750" y="831"/>
                    <a:pt x="1822" y="831"/>
                  </a:cubicBezTo>
                  <a:cubicBezTo>
                    <a:pt x="1873" y="831"/>
                    <a:pt x="1924" y="815"/>
                    <a:pt x="1967" y="783"/>
                  </a:cubicBezTo>
                  <a:cubicBezTo>
                    <a:pt x="2073" y="702"/>
                    <a:pt x="2093" y="552"/>
                    <a:pt x="2013" y="446"/>
                  </a:cubicBezTo>
                  <a:cubicBezTo>
                    <a:pt x="1799" y="164"/>
                    <a:pt x="1474" y="1"/>
                    <a:pt x="1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1"/>
            <p:cNvSpPr/>
            <p:nvPr/>
          </p:nvSpPr>
          <p:spPr>
            <a:xfrm>
              <a:off x="7185520" y="2744028"/>
              <a:ext cx="67689" cy="67689"/>
            </a:xfrm>
            <a:custGeom>
              <a:avLst/>
              <a:gdLst/>
              <a:ahLst/>
              <a:cxnLst/>
              <a:rect l="l" t="t" r="r" b="b"/>
              <a:pathLst>
                <a:path w="2241" h="2241" extrusionOk="0">
                  <a:moveTo>
                    <a:pt x="1120" y="481"/>
                  </a:moveTo>
                  <a:cubicBezTo>
                    <a:pt x="1474" y="481"/>
                    <a:pt x="1760" y="767"/>
                    <a:pt x="1760" y="1121"/>
                  </a:cubicBezTo>
                  <a:cubicBezTo>
                    <a:pt x="1760" y="1474"/>
                    <a:pt x="1474" y="1761"/>
                    <a:pt x="1120" y="1761"/>
                  </a:cubicBezTo>
                  <a:cubicBezTo>
                    <a:pt x="769" y="1761"/>
                    <a:pt x="480" y="1474"/>
                    <a:pt x="480" y="1121"/>
                  </a:cubicBezTo>
                  <a:cubicBezTo>
                    <a:pt x="480" y="768"/>
                    <a:pt x="769" y="481"/>
                    <a:pt x="1120" y="481"/>
                  </a:cubicBezTo>
                  <a:close/>
                  <a:moveTo>
                    <a:pt x="1120" y="0"/>
                  </a:moveTo>
                  <a:cubicBezTo>
                    <a:pt x="503" y="0"/>
                    <a:pt x="1" y="502"/>
                    <a:pt x="1" y="1121"/>
                  </a:cubicBezTo>
                  <a:cubicBezTo>
                    <a:pt x="1" y="1737"/>
                    <a:pt x="503" y="2240"/>
                    <a:pt x="1120" y="2240"/>
                  </a:cubicBezTo>
                  <a:cubicBezTo>
                    <a:pt x="1738" y="2240"/>
                    <a:pt x="2241" y="1738"/>
                    <a:pt x="2241" y="1121"/>
                  </a:cubicBezTo>
                  <a:cubicBezTo>
                    <a:pt x="2241" y="502"/>
                    <a:pt x="1739" y="0"/>
                    <a:pt x="1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37B56495-AA83-484B-A4C6-469F3ABD2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400" y="1189463"/>
            <a:ext cx="3561025" cy="3076937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Экономическая эффективность</a:t>
            </a:r>
            <a:endParaRPr lang="en-US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Гибкость и масштабируемость</a:t>
            </a:r>
            <a:endParaRPr lang="en-US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Повышение производительности приложений</a:t>
            </a:r>
            <a:endParaRPr lang="en-US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Упрощённое управление</a:t>
            </a:r>
            <a:endParaRPr lang="en-US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Безопасность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9F2303A5-1D0B-4C1B-BE03-8C3C2F14A763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4922022" y="1189463"/>
            <a:ext cx="3415800" cy="3076937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Сложность миграции</a:t>
            </a:r>
            <a:endParaRPr lang="en-US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Интеграция с действующей инфраструктурой</a:t>
            </a:r>
            <a:endParaRPr lang="en-US" sz="14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/>
              <a:t>Политики </a:t>
            </a:r>
            <a:r>
              <a:rPr lang="en-US" sz="1400" dirty="0"/>
              <a:t>QoS </a:t>
            </a:r>
            <a:r>
              <a:rPr lang="ru-RU" sz="1400" dirty="0"/>
              <a:t>и </a:t>
            </a:r>
            <a:r>
              <a:rPr lang="en-US" sz="1400" dirty="0"/>
              <a:t>SLA</a:t>
            </a:r>
            <a:endParaRPr lang="ru-RU" sz="1400" dirty="0"/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28D09F2C-D17A-4400-9C68-319F19248C4B}"/>
              </a:ext>
            </a:extLst>
          </p:cNvPr>
          <p:cNvSpPr>
            <a:spLocks noGrp="1"/>
          </p:cNvSpPr>
          <p:nvPr>
            <p:ph type="subTitle" idx="3"/>
          </p:nvPr>
        </p:nvSpPr>
        <p:spPr>
          <a:xfrm>
            <a:off x="807624" y="611721"/>
            <a:ext cx="3561025" cy="421800"/>
          </a:xfrm>
        </p:spPr>
        <p:txBody>
          <a:bodyPr/>
          <a:lstStyle/>
          <a:p>
            <a:r>
              <a:rPr lang="en" sz="2000" dirty="0">
                <a:solidFill>
                  <a:schemeClr val="accent1"/>
                </a:solidFill>
              </a:rPr>
              <a:t>&lt;/</a:t>
            </a:r>
            <a:r>
              <a:rPr lang="ru-RU" sz="2000" dirty="0"/>
              <a:t>Преимущества </a:t>
            </a:r>
            <a:r>
              <a:rPr lang="en-US" sz="2000" dirty="0"/>
              <a:t>SD-WAN</a:t>
            </a:r>
            <a:endParaRPr lang="ru-RU" sz="2000" dirty="0"/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id="{BB626D49-8F83-4DA4-9CE0-0C61F4851E44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920575" y="611721"/>
            <a:ext cx="3415800" cy="421800"/>
          </a:xfrm>
        </p:spPr>
        <p:txBody>
          <a:bodyPr/>
          <a:lstStyle/>
          <a:p>
            <a:r>
              <a:rPr lang="en" sz="2000" dirty="0">
                <a:solidFill>
                  <a:schemeClr val="accent1"/>
                </a:solidFill>
              </a:rPr>
              <a:t>&lt;/</a:t>
            </a:r>
            <a:r>
              <a:rPr lang="ru-RU" dirty="0"/>
              <a:t>Вызовы и проблемы</a:t>
            </a:r>
          </a:p>
        </p:txBody>
      </p:sp>
    </p:spTree>
    <p:extLst>
      <p:ext uri="{BB962C8B-B14F-4D97-AF65-F5344CB8AC3E}">
        <p14:creationId xmlns:p14="http://schemas.microsoft.com/office/powerpoint/2010/main" val="196867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525600" y="471023"/>
            <a:ext cx="8323932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2"/>
                </a:solidFill>
              </a:rPr>
              <a:t>&lt;/</a:t>
            </a:r>
            <a:r>
              <a:rPr lang="ru-RU" sz="2800" dirty="0"/>
              <a:t>Заключение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C86878-7D0B-43F3-950C-8E56C6D4FACB}"/>
              </a:ext>
            </a:extLst>
          </p:cNvPr>
          <p:cNvSpPr txBox="1"/>
          <p:nvPr/>
        </p:nvSpPr>
        <p:spPr>
          <a:xfrm>
            <a:off x="560196" y="1297220"/>
            <a:ext cx="80236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SD-WAN предоставляет современные механизмы управления WAN, позволяя объединять гарантированные и дешёвые каналы, динамически распределять трафик и тем самым оптимизировать затраты при сохранении качества и надёжности для критичных сервисов. Данная технология актуальна для большинства компаний, которые хотят избежать «полностью дорогого» решения или «полностью бесплатного» с недостаточным уровнем </a:t>
            </a:r>
            <a:r>
              <a:rPr lang="ru-RU" dirty="0" err="1">
                <a:solidFill>
                  <a:schemeClr val="tx1"/>
                </a:solidFill>
              </a:rPr>
              <a:t>QoS</a:t>
            </a:r>
            <a:r>
              <a:rPr lang="ru-RU" dirty="0">
                <a:solidFill>
                  <a:schemeClr val="tx1"/>
                </a:solidFill>
              </a:rPr>
              <a:t>. С помощью SD-WAN возможно не только сократить расходы, но и повысить скорость и гибкость развёртывания новых филиалов, улучшить мониторинг сети и упростить управление всеми подключениями.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5C8D4B-0EBB-4F1D-8361-6B807B21A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18986"/>
            <a:ext cx="9144000" cy="192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84663"/>
      </p:ext>
    </p:extLst>
  </p:cSld>
  <p:clrMapOvr>
    <a:masterClrMapping/>
  </p:clrMapOvr>
</p:sld>
</file>

<file path=ppt/theme/theme1.xml><?xml version="1.0" encoding="utf-8"?>
<a:theme xmlns:a="http://schemas.openxmlformats.org/drawingml/2006/main" name="New Operating System Design Pitch Deck  Infographics by Slidesgo">
  <a:themeElements>
    <a:clrScheme name="Simple Light">
      <a:dk1>
        <a:srgbClr val="FFFFFF"/>
      </a:dk1>
      <a:lt1>
        <a:srgbClr val="2D323C"/>
      </a:lt1>
      <a:dk2>
        <a:srgbClr val="242830"/>
      </a:dk2>
      <a:lt2>
        <a:srgbClr val="FFDB5D"/>
      </a:lt2>
      <a:accent1>
        <a:srgbClr val="94EE6B"/>
      </a:accent1>
      <a:accent2>
        <a:srgbClr val="E81981"/>
      </a:accent2>
      <a:accent3>
        <a:srgbClr val="BD64B5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396</Words>
  <Application>Microsoft Office PowerPoint</Application>
  <PresentationFormat>Экран (16:9)</PresentationFormat>
  <Paragraphs>47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Quantico</vt:lpstr>
      <vt:lpstr>Source Code Pro</vt:lpstr>
      <vt:lpstr>Arial</vt:lpstr>
      <vt:lpstr>Nunito Light</vt:lpstr>
      <vt:lpstr>New Operating System Design Pitch Deck  Infographics by Slidesgo</vt:lpstr>
      <vt:lpstr>Введение в  SD-WAN</vt:lpstr>
      <vt:lpstr>&lt;/Определение</vt:lpstr>
      <vt:lpstr>&lt;/Связь SDN и SD-WAN</vt:lpstr>
      <vt:lpstr>&lt;/Территориально распределенные сети (WAN)</vt:lpstr>
      <vt:lpstr>&lt;/Принципы работы SD-WAN</vt:lpstr>
      <vt:lpstr>Архитектура SD-WAN</vt:lpstr>
      <vt:lpstr>&lt;/Варианты внедрения SD-WAN</vt:lpstr>
      <vt:lpstr>Презентация PowerPoint</vt:lpstr>
      <vt:lpstr>&lt;/Заключение</vt:lpstr>
      <vt:lpstr>tanya.lebedyova@gmail.com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 SD-WAN</dc:title>
  <dc:creator>Лебедева Татьяна Александровна</dc:creator>
  <cp:lastModifiedBy>Татьяна</cp:lastModifiedBy>
  <cp:revision>9</cp:revision>
  <dcterms:modified xsi:type="dcterms:W3CDTF">2025-03-18T08:44:41Z</dcterms:modified>
</cp:coreProperties>
</file>