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EF40D9-908B-4DB4-B556-E5827DC3C088}">
  <a:tblStyle styleId="{75EF40D9-908B-4DB4-B556-E5827DC3C0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8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8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8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8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8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84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25bc0b557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25bc0b55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c25bc0b557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564726b1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564726b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c564726b1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25bc0b557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25bc0b55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c25bc0b557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25bc0b557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25bc0b55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c25bc0b557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11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11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11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11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12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12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12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12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12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3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23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23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23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9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9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10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10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10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>
                <a:solidFill>
                  <a:schemeClr val="lt1"/>
                </a:solidFill>
              </a:rPr>
              <a:t>Виртуализация сетевых функций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1774025" y="3557800"/>
            <a:ext cx="5686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chemeClr val="accent3"/>
                </a:solidFill>
              </a:rPr>
              <a:t>Network function virtualization</a:t>
            </a:r>
            <a:endParaRPr sz="29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/>
              <a:t>Виртуализация сетевых функций (NFV) - это процесс перехода сетевых ресурсов, которые традиционно предоставляются в виде аппаратного обеспечения, на программное обеспечение. Она позволяет создавать виртуальные экземпляры сетевых функций, таких как маршрутизация, коммутация, брандмауэры и другие, которые ранее требовали физического оборудования. Виртуализация сетевых функций позволяет управлять и развертывать эти функции программно, без необходимости приобретения и установки дополнительного оборудования. Она также обеспечивает гибкость и масштабируемость в развертывании сетевых функций, позволяя легко добавлять, удалять и масштабировать функции в зависимости от потребностей сети. Виртуализация сетевых функций может быть использована в различных отраслях, включая телекоммуникации, облачные вычисления и центры обработки данных.</a:t>
            </a:r>
            <a:endParaRPr/>
          </a:p>
        </p:txBody>
      </p:sp>
      <p:sp>
        <p:nvSpPr>
          <p:cNvPr id="143" name="Google Shape;143;p2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Определение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Связь с SDN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457200" y="1211950"/>
            <a:ext cx="43854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NFV реализует через сетевой граф такой функционал, как трансляция сетевых адресов (NAT), параметры межсетевых экранов (firewall), распознавание вторжений, службу доменных имен (DNS), кэширование и прочее, забирая эти функции у «железа» сетевых узлов, тем самым, нивелируя особенности реализации на оборудовании различных производителей. Теперь эти функции можно реализовывать и конфигурировать программно, отсюда и название «программно-конфигурируемые сети».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150" y="1615876"/>
            <a:ext cx="3891651" cy="26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Сравнение SDN и NFV </a:t>
            </a:r>
            <a:endParaRPr/>
          </a:p>
        </p:txBody>
      </p:sp>
      <p:graphicFrame>
        <p:nvGraphicFramePr>
          <p:cNvPr id="157" name="Google Shape;157;p27"/>
          <p:cNvGraphicFramePr/>
          <p:nvPr/>
        </p:nvGraphicFramePr>
        <p:xfrm>
          <a:off x="801475" y="1192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{75EF40D9-908B-4DB4-B556-E5827DC3C088}</a:tableStyleId>
              </a:tblPr>
              <a:tblGrid>
                <a:gridCol w="1034500"/>
                <a:gridCol w="2960500"/>
                <a:gridCol w="3111925"/>
              </a:tblGrid>
              <a:tr h="1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Категория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SDN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NFV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Зачем?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Логическое разделение потоков управления и пользовательских данных, централизация управления и настройки сетей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Делегирование и перенос сетевых функций от специализированных выделенных устройств на универсальные сервера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Для кого?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Корпоративные сети, Центры Обработки Данных / Облака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Операторы связи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Устройства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Сервера, сетевые устройства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Сервера, сетевые устройства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Приложение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Оркестровка облаков и сетей передачи данных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Маршрутизаторы, Межсетевые экраны, Шлюзы, CDN, балансировщики нагрузки, оптимизаторы WAN и т.д.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Новые протоколы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OpenFlow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Пока нет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Основная движущая сила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Open Networking Forum (ONF)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ETSI NFV Working Group</a:t>
                      </a:r>
                      <a:endParaRPr sz="1100"/>
                    </a:p>
                  </a:txBody>
                  <a:tcPr marT="0" marB="0" marR="0" marL="0">
                    <a:lnL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Сравнение SDN и NFV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Обе технологии направлены на улучшение гибкости и управляемости сети.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SDN и NFV могут взаимодействовать, поскольку централизованное управление, предоставляемое SDN, может эффективно управлять и оркестрировать виртуальные сетевые функции (VNF), предоставляемые NFV.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Таким образом, SDN и NFV представляют различные подходы к оптимизации и управлению сетями, но их схожесть заключается в стремлении к улучшению гибкости и управляемости сети, а также их потенциальной совместимости для обеспечения более эффективной работы сети.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/>
              <a:t>Архитектура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371800" y="1473125"/>
            <a:ext cx="3435600" cy="3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/>
              <a:t>Архитектура NFV состоит из трёх основных подсистем: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виртуализированные сетевые функции (Virtualized Network Function, сокр. NFV);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инфраструктура виртуализации (NFV Infrastructure, сокр. NFVI);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-RU"/>
              <a:t>подсистема управления и оркестрации (Management and Orchestration, сокр. MANO).</a:t>
            </a: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25" y="978765"/>
            <a:ext cx="4480676" cy="38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Преимущества</a:t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 b="0" l="4162" r="2709" t="0"/>
          <a:stretch/>
        </p:blipFill>
        <p:spPr>
          <a:xfrm>
            <a:off x="4818525" y="1699363"/>
            <a:ext cx="3988852" cy="24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457200" y="1211950"/>
            <a:ext cx="43614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17500" lvl="0" marL="457200" rtl="0" algn="l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позволяет гибко и динамично предоставлять новые услуги, сократив при этом капитальные и операционные затраты;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замена оборудования на стандартизованные серверы и сетевые компоненты не привязывает операторов к поставщикам оборудования;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снижает операционные издержки за счет упрощения мониторинга и администрирования операций (все сетевые функции переносятся в единую виртуализированную инфраструктуру);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быстрое подключение новых пользователей к сети;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окупает инфраструктуру телекоммуникационных компаний</a:t>
            </a:r>
            <a:r>
              <a:rPr lang="ru-RU"/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В заключение, виртуализация сетевых функций (NFV) представляет собой важную технологию, которая позволяет переходить от традиционного аппаратного обеспечения к программному, обеспечивая гибкость, масштабируемость и управляемость сетевыми функциями. NFV тесно взаимодействует с концепциями SDN, обеспечивая возможность создания более динамичной и гибкой сетевой среды. Обе технологии в совокупности позволяют операторам сетей управлять и оркестрировать сетевые функции более эффективно, обеспечивая более высокую производительность и гибкость в развертывании сетевых ресурсов.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/>
              <a:t>NFV и SDN представляют собой ключевые инновации в области сетевых технологий, и их совместное использование позволяет создавать более адаптивные, гибкие и эффективные сети, способные лучше отвечать нарастающим требованиям современных коммуникационных сред.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192" name="Google Shape;192;p32"/>
          <p:cNvSpPr txBox="1"/>
          <p:nvPr/>
        </p:nvSpPr>
        <p:spPr>
          <a:xfrm>
            <a:off x="6880123" y="4468762"/>
            <a:ext cx="19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Сбитнев А.С. К34202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