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11"/>
  </p:notesMasterIdLst>
  <p:handoutMasterIdLst>
    <p:handoutMasterId r:id="rId12"/>
  </p:handoutMasterIdLst>
  <p:sldIdLst>
    <p:sldId id="265" r:id="rId2"/>
    <p:sldId id="284" r:id="rId3"/>
    <p:sldId id="347" r:id="rId4"/>
    <p:sldId id="348" r:id="rId5"/>
    <p:sldId id="349" r:id="rId6"/>
    <p:sldId id="350" r:id="rId7"/>
    <p:sldId id="344" r:id="rId8"/>
    <p:sldId id="351" r:id="rId9"/>
    <p:sldId id="263" r:id="rId1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38" autoAdjust="0"/>
    <p:restoredTop sz="94672" autoAdjust="0"/>
  </p:normalViewPr>
  <p:slideViewPr>
    <p:cSldViewPr snapToGrid="0" snapToObjects="1" showGuides="1">
      <p:cViewPr varScale="1">
        <p:scale>
          <a:sx n="86" d="100"/>
          <a:sy n="86" d="100"/>
        </p:scale>
        <p:origin x="884" y="52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1444" y="1999786"/>
            <a:ext cx="8259336" cy="117732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Программно-определяемая инфраструктура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56425" y="365671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Golos Text DemiBold" panose="020B0703020202020204" pitchFamily="34" charset="-52"/>
                <a:ea typeface="+mj-ea"/>
                <a:cs typeface="+mj-cs"/>
              </a:rPr>
              <a:t>Выполнила:</a:t>
            </a:r>
          </a:p>
          <a:p>
            <a:r>
              <a:rPr lang="ru-RU" sz="1600" dirty="0">
                <a:solidFill>
                  <a:schemeClr val="bg1"/>
                </a:solidFill>
                <a:latin typeface="Golos Text DemiBold" panose="020B0703020202020204" pitchFamily="34" charset="-52"/>
                <a:ea typeface="+mj-ea"/>
                <a:cs typeface="+mj-cs"/>
              </a:rPr>
              <a:t>Костенко Дарина Алексеевна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Golos Text DemiBold" panose="020B0703020202020204" pitchFamily="34" charset="-52"/>
                <a:ea typeface="+mj-ea"/>
                <a:cs typeface="+mj-cs"/>
              </a:rPr>
              <a:t>студентка </a:t>
            </a:r>
            <a:r>
              <a:rPr lang="ru-RU" sz="1600" dirty="0">
                <a:solidFill>
                  <a:schemeClr val="bg1"/>
                </a:solidFill>
                <a:latin typeface="Golos Text DemiBold" panose="020B0703020202020204" pitchFamily="34" charset="-52"/>
                <a:ea typeface="+mj-ea"/>
                <a:cs typeface="+mj-cs"/>
              </a:rPr>
              <a:t>группы К34212</a:t>
            </a: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SDI</a:t>
            </a:r>
            <a:endParaRPr lang="ru-RU" dirty="0"/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 txBox="1">
            <a:spLocks/>
          </p:cNvSpPr>
          <p:nvPr/>
        </p:nvSpPr>
        <p:spPr>
          <a:xfrm>
            <a:off x="624113" y="1241149"/>
            <a:ext cx="7327191" cy="34108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latin typeface="+mn-lt"/>
              </a:rPr>
              <a:t>SDI (Software-Defined </a:t>
            </a:r>
            <a:r>
              <a:rPr lang="en-US" dirty="0" smtClean="0">
                <a:latin typeface="+mn-lt"/>
              </a:rPr>
              <a:t>Infrastructure, </a:t>
            </a:r>
            <a:r>
              <a:rPr lang="ru-RU" dirty="0" smtClean="0">
                <a:latin typeface="+mn-lt"/>
              </a:rPr>
              <a:t>программно-определяемая </a:t>
            </a:r>
            <a:r>
              <a:rPr lang="ru-RU" dirty="0">
                <a:latin typeface="+mn-lt"/>
              </a:rPr>
              <a:t>инфраструктура</a:t>
            </a:r>
            <a:r>
              <a:rPr lang="en-US" dirty="0" smtClean="0">
                <a:latin typeface="+mn-lt"/>
              </a:rPr>
              <a:t>)</a:t>
            </a:r>
            <a:r>
              <a:rPr lang="ru-RU" dirty="0">
                <a:latin typeface="+mn-lt"/>
              </a:rPr>
              <a:t> - концепция управления и настройки инфраструктурных ресурсов </a:t>
            </a:r>
            <a:r>
              <a:rPr lang="ru-RU" dirty="0" smtClean="0">
                <a:latin typeface="+mn-lt"/>
              </a:rPr>
              <a:t>через </a:t>
            </a:r>
            <a:r>
              <a:rPr lang="ru-RU" dirty="0">
                <a:latin typeface="+mn-lt"/>
              </a:rPr>
              <a:t>программное обеспечение с использованием стандартизированных интерфейсов и </a:t>
            </a:r>
            <a:r>
              <a:rPr lang="ru-RU" dirty="0" smtClean="0">
                <a:latin typeface="+mn-lt"/>
              </a:rPr>
              <a:t>протоколов.</a:t>
            </a:r>
          </a:p>
          <a:p>
            <a:pPr algn="just"/>
            <a:endParaRPr lang="ru-RU" dirty="0"/>
          </a:p>
        </p:txBody>
      </p:sp>
      <p:pic>
        <p:nvPicPr>
          <p:cNvPr id="1026" name="Picture 2" descr="SD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676" y="2958789"/>
            <a:ext cx="4070493" cy="149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53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Компоненты </a:t>
            </a:r>
            <a:r>
              <a:rPr lang="en-US" dirty="0" smtClean="0"/>
              <a:t>SDI</a:t>
            </a:r>
            <a:endParaRPr lang="ru-RU" dirty="0"/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 txBox="1">
            <a:spLocks/>
          </p:cNvSpPr>
          <p:nvPr/>
        </p:nvSpPr>
        <p:spPr>
          <a:xfrm>
            <a:off x="624113" y="1263451"/>
            <a:ext cx="7327191" cy="34108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dirty="0" smtClean="0">
                <a:latin typeface="+mn-lt"/>
              </a:rPr>
              <a:t>Стек </a:t>
            </a:r>
            <a:r>
              <a:rPr lang="en-US" dirty="0" smtClean="0">
                <a:latin typeface="+mn-lt"/>
              </a:rPr>
              <a:t>SDI</a:t>
            </a:r>
            <a:r>
              <a:rPr lang="ru-RU" dirty="0" smtClean="0">
                <a:latin typeface="+mn-lt"/>
              </a:rPr>
              <a:t> </a:t>
            </a:r>
            <a:r>
              <a:rPr lang="ru-RU" dirty="0">
                <a:latin typeface="+mn-lt"/>
              </a:rPr>
              <a:t>включает в </a:t>
            </a:r>
            <a:r>
              <a:rPr lang="ru-RU" dirty="0" smtClean="0">
                <a:latin typeface="+mn-lt"/>
              </a:rPr>
              <a:t>себя:</a:t>
            </a:r>
            <a:endParaRPr lang="ru-RU" dirty="0">
              <a:latin typeface="+mn-lt"/>
            </a:endParaRPr>
          </a:p>
          <a:p>
            <a:pPr algn="just"/>
            <a:endParaRPr lang="ru-RU" dirty="0">
              <a:latin typeface="+mn-lt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/>
              <a:t>•	</a:t>
            </a:r>
            <a:r>
              <a:rPr lang="ru-RU" dirty="0" smtClean="0"/>
              <a:t>Физическая </a:t>
            </a:r>
            <a:r>
              <a:rPr lang="ru-RU" dirty="0"/>
              <a:t>инфраструктура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/>
              <a:t>•	</a:t>
            </a:r>
            <a:r>
              <a:rPr lang="ru-RU" dirty="0" smtClean="0"/>
              <a:t>Слои </a:t>
            </a:r>
            <a:r>
              <a:rPr lang="ru-RU" dirty="0"/>
              <a:t>виртуализации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 smtClean="0"/>
              <a:t>•	Программно-определяемые возможности</a:t>
            </a:r>
            <a:r>
              <a:rPr lang="en-US" dirty="0"/>
              <a:t> (</a:t>
            </a:r>
            <a:r>
              <a:rPr lang="en-US" dirty="0">
                <a:latin typeface="+mn-lt"/>
              </a:rPr>
              <a:t>SDN, SDC, SDS</a:t>
            </a:r>
            <a:r>
              <a:rPr lang="en-US" dirty="0"/>
              <a:t>)</a:t>
            </a:r>
            <a:endParaRPr lang="ru-RU" dirty="0"/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/>
              <a:t>•	</a:t>
            </a:r>
            <a:r>
              <a:rPr lang="ru-RU" dirty="0" smtClean="0"/>
              <a:t>Службы </a:t>
            </a:r>
            <a:r>
              <a:rPr lang="ru-RU" dirty="0"/>
              <a:t>управления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8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06435"/>
            <a:ext cx="4669436" cy="630267"/>
          </a:xfrm>
        </p:spPr>
        <p:txBody>
          <a:bodyPr vert="horz" lIns="91440" tIns="45720" rIns="91440" bIns="45720" rtlCol="0" anchor="ctr">
            <a:noAutofit/>
          </a:bodyPr>
          <a:lstStyle/>
          <a:p>
            <a:pPr fontAlgn="base"/>
            <a:r>
              <a:rPr lang="en-US" sz="2900" dirty="0"/>
              <a:t>SDN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5508171" y="1310004"/>
            <a:ext cx="3160044" cy="3425371"/>
          </a:xfrm>
        </p:spPr>
        <p:txBody>
          <a:bodyPr/>
          <a:lstStyle/>
          <a:p>
            <a:r>
              <a:rPr lang="en-US" sz="2000" dirty="0">
                <a:latin typeface="+mn-lt"/>
              </a:rPr>
              <a:t>SDN (software-defined network) </a:t>
            </a:r>
            <a:r>
              <a:rPr lang="en-US" sz="2000" dirty="0"/>
              <a:t>- </a:t>
            </a:r>
            <a:r>
              <a:rPr lang="ru-RU" sz="2000" dirty="0"/>
              <a:t>это </a:t>
            </a:r>
            <a:r>
              <a:rPr lang="ru-RU" sz="2000" dirty="0" smtClean="0"/>
              <a:t>концепция </a:t>
            </a:r>
            <a:r>
              <a:rPr lang="ru-RU" sz="2000" dirty="0" smtClean="0"/>
              <a:t>сети</a:t>
            </a:r>
            <a:r>
              <a:rPr lang="ru-RU" sz="2000" dirty="0">
                <a:latin typeface="+mn-lt"/>
              </a:rPr>
              <a:t>,</a:t>
            </a:r>
            <a:r>
              <a:rPr lang="ru-RU" sz="2000" dirty="0" smtClean="0"/>
              <a:t> </a:t>
            </a:r>
            <a:r>
              <a:rPr lang="ru-RU" sz="2000" dirty="0" smtClean="0"/>
              <a:t>в </a:t>
            </a:r>
            <a:r>
              <a:rPr lang="ru-RU" sz="2000" dirty="0"/>
              <a:t>которой контур управления централизован и отделен от контура передачи </a:t>
            </a:r>
            <a:r>
              <a:rPr lang="ru-RU" sz="2000" dirty="0" smtClean="0"/>
              <a:t>данных и управление сетью сосредоточено </a:t>
            </a:r>
            <a:r>
              <a:rPr lang="ru-RU" sz="2000" dirty="0"/>
              <a:t>в программной платформе </a:t>
            </a:r>
            <a:r>
              <a:rPr lang="ru-RU" sz="2000" dirty="0" smtClean="0"/>
              <a:t>(контроллере)</a:t>
            </a:r>
            <a:r>
              <a:rPr lang="en-US" sz="2000" dirty="0" smtClean="0"/>
              <a:t>. </a:t>
            </a:r>
            <a:endParaRPr lang="ru-RU" sz="2000" dirty="0"/>
          </a:p>
          <a:p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363733" y="1332306"/>
            <a:ext cx="4364386" cy="2637529"/>
            <a:chOff x="363733" y="1332306"/>
            <a:chExt cx="4364386" cy="2637529"/>
          </a:xfrm>
        </p:grpSpPr>
        <p:pic>
          <p:nvPicPr>
            <p:cNvPr id="2050" name="Picture 2" descr="Software defined Networking(SDN) - GeeksforGeek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07" b="11752"/>
            <a:stretch/>
          </p:blipFill>
          <p:spPr bwMode="auto">
            <a:xfrm>
              <a:off x="363733" y="1858537"/>
              <a:ext cx="4364386" cy="2111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Software defined Networking(SDN) - GeeksforGeek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80" b="11753"/>
            <a:stretch/>
          </p:blipFill>
          <p:spPr bwMode="auto">
            <a:xfrm>
              <a:off x="363733" y="1332306"/>
              <a:ext cx="4133926" cy="263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8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06435"/>
            <a:ext cx="4669436" cy="630267"/>
          </a:xfrm>
        </p:spPr>
        <p:txBody>
          <a:bodyPr vert="horz" lIns="91440" tIns="45720" rIns="91440" bIns="45720" rtlCol="0" anchor="ctr">
            <a:noAutofit/>
          </a:bodyPr>
          <a:lstStyle/>
          <a:p>
            <a:pPr fontAlgn="base"/>
            <a:r>
              <a:rPr lang="en-US" sz="2900" dirty="0" smtClean="0"/>
              <a:t>SDC</a:t>
            </a:r>
            <a:endParaRPr lang="en-US" sz="29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5508171" y="1563610"/>
            <a:ext cx="3167478" cy="2554912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+mn-lt"/>
              </a:rPr>
              <a:t>SDC </a:t>
            </a:r>
            <a:r>
              <a:rPr lang="en-US" sz="2000" dirty="0">
                <a:latin typeface="+mn-lt"/>
              </a:rPr>
              <a:t>(software-defined </a:t>
            </a:r>
            <a:r>
              <a:rPr lang="en-US" sz="2000" dirty="0" smtClean="0">
                <a:latin typeface="+mn-lt"/>
              </a:rPr>
              <a:t>compute) </a:t>
            </a:r>
            <a:r>
              <a:rPr lang="en-US" sz="2000" dirty="0"/>
              <a:t>- </a:t>
            </a:r>
            <a:r>
              <a:rPr lang="ru-RU" sz="2000" dirty="0"/>
              <a:t>это </a:t>
            </a:r>
            <a:r>
              <a:rPr lang="ru-RU" sz="2000" dirty="0"/>
              <a:t>концепция </a:t>
            </a:r>
            <a:r>
              <a:rPr lang="ru-RU" sz="2000" dirty="0" smtClean="0"/>
              <a:t>вычислений</a:t>
            </a:r>
            <a:r>
              <a:rPr lang="ru-RU" sz="2000" dirty="0" smtClean="0">
                <a:latin typeface="+mn-lt"/>
              </a:rPr>
              <a:t>,</a:t>
            </a:r>
            <a:r>
              <a:rPr lang="ru-RU" sz="2000" dirty="0" smtClean="0"/>
              <a:t> </a:t>
            </a:r>
            <a:r>
              <a:rPr lang="ru-RU" sz="2000" dirty="0"/>
              <a:t>в которой управление вычислительными ресурсами централизовано и осуществляется программным образом</a:t>
            </a:r>
            <a:r>
              <a:rPr lang="en-US" sz="2000" dirty="0" smtClean="0"/>
              <a:t>. </a:t>
            </a:r>
            <a:endParaRPr lang="ru-RU" sz="2000" dirty="0"/>
          </a:p>
          <a:p>
            <a:endParaRPr lang="ru-RU" dirty="0"/>
          </a:p>
        </p:txBody>
      </p:sp>
      <p:pic>
        <p:nvPicPr>
          <p:cNvPr id="4098" name="Picture 2" descr="Compute virtualization - Architecting Cloud Computing Solutions [Book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21" y="1339740"/>
            <a:ext cx="3871385" cy="28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46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06435"/>
            <a:ext cx="4669436" cy="630267"/>
          </a:xfrm>
        </p:spPr>
        <p:txBody>
          <a:bodyPr vert="horz" lIns="91440" tIns="45720" rIns="91440" bIns="45720" rtlCol="0" anchor="ctr">
            <a:noAutofit/>
          </a:bodyPr>
          <a:lstStyle/>
          <a:p>
            <a:pPr fontAlgn="base"/>
            <a:r>
              <a:rPr lang="en-US" sz="2900" dirty="0" smtClean="0"/>
              <a:t>SDS</a:t>
            </a:r>
            <a:endParaRPr lang="en-US" sz="29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5508171" y="1362038"/>
            <a:ext cx="2996492" cy="3351207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+mn-lt"/>
              </a:rPr>
              <a:t>SDS </a:t>
            </a:r>
            <a:r>
              <a:rPr lang="en-US" sz="2000" dirty="0">
                <a:latin typeface="+mn-lt"/>
              </a:rPr>
              <a:t>(software-defined </a:t>
            </a:r>
            <a:r>
              <a:rPr lang="en-US" sz="2000" dirty="0" smtClean="0">
                <a:latin typeface="+mn-lt"/>
              </a:rPr>
              <a:t>storage) </a:t>
            </a:r>
            <a:r>
              <a:rPr lang="en-US" sz="2000" dirty="0"/>
              <a:t>- </a:t>
            </a:r>
            <a:r>
              <a:rPr lang="ru-RU" sz="2000" dirty="0"/>
              <a:t>это </a:t>
            </a:r>
            <a:r>
              <a:rPr lang="ru-RU" sz="2000" dirty="0"/>
              <a:t>концепция хранения </a:t>
            </a:r>
            <a:r>
              <a:rPr lang="ru-RU" sz="2000" dirty="0" smtClean="0"/>
              <a:t>данных</a:t>
            </a:r>
            <a:r>
              <a:rPr lang="ru-RU" sz="2000" dirty="0" smtClean="0">
                <a:latin typeface="+mn-lt"/>
              </a:rPr>
              <a:t>,</a:t>
            </a:r>
            <a:r>
              <a:rPr lang="ru-RU" sz="2000" dirty="0" smtClean="0"/>
              <a:t> </a:t>
            </a:r>
            <a:r>
              <a:rPr lang="ru-RU" sz="2000" dirty="0"/>
              <a:t>в которой управление </a:t>
            </a:r>
            <a:r>
              <a:rPr lang="ru-RU" sz="2000" dirty="0" smtClean="0"/>
              <a:t>хранилищем</a:t>
            </a:r>
            <a:r>
              <a:rPr lang="en-US" sz="2000" dirty="0" smtClean="0"/>
              <a:t> </a:t>
            </a:r>
            <a:r>
              <a:rPr lang="ru-RU" sz="2000" dirty="0" smtClean="0"/>
              <a:t>происходит </a:t>
            </a:r>
            <a:r>
              <a:rPr lang="ru-RU" sz="2000" dirty="0" err="1" smtClean="0"/>
              <a:t>программно</a:t>
            </a:r>
            <a:r>
              <a:rPr lang="ru-RU" sz="2000" dirty="0" smtClean="0"/>
              <a:t> и </a:t>
            </a:r>
            <a:r>
              <a:rPr lang="ru-RU" sz="2000" dirty="0"/>
              <a:t>централизовано и отделено </a:t>
            </a:r>
            <a:r>
              <a:rPr lang="ru-RU" sz="2000" dirty="0" smtClean="0"/>
              <a:t>от </a:t>
            </a:r>
            <a:r>
              <a:rPr lang="ru-RU" sz="2000" dirty="0"/>
              <a:t>физических устройств хранения</a:t>
            </a:r>
            <a:r>
              <a:rPr lang="en-US" sz="2000" dirty="0" smtClean="0"/>
              <a:t>. </a:t>
            </a:r>
            <a:endParaRPr lang="ru-RU" sz="2000" dirty="0"/>
          </a:p>
        </p:txBody>
      </p:sp>
      <p:pic>
        <p:nvPicPr>
          <p:cNvPr id="6146" name="Picture 2" descr="10.2 Software Defined Storage (SDS) Introduction | Mycloudwik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1" r="23253"/>
          <a:stretch/>
        </p:blipFill>
        <p:spPr bwMode="auto">
          <a:xfrm>
            <a:off x="1063085" y="1298275"/>
            <a:ext cx="2723455" cy="262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64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113" y="1328093"/>
            <a:ext cx="7479107" cy="341085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 smtClean="0"/>
              <a:t>Основные преимущества:</a:t>
            </a:r>
            <a:endParaRPr lang="en-US" sz="2000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 smtClean="0"/>
              <a:t>•</a:t>
            </a:r>
            <a:r>
              <a:rPr lang="ru-RU" sz="2000" dirty="0"/>
              <a:t>	</a:t>
            </a:r>
            <a:r>
              <a:rPr lang="ru-RU" sz="2000" dirty="0" smtClean="0"/>
              <a:t>Гибкость </a:t>
            </a:r>
            <a:r>
              <a:rPr lang="ru-RU" sz="2000" dirty="0"/>
              <a:t>и масштабируемость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/>
              <a:t>•	</a:t>
            </a:r>
            <a:r>
              <a:rPr lang="ru-RU" sz="2000" dirty="0" smtClean="0"/>
              <a:t>Автоматизация</a:t>
            </a:r>
            <a:endParaRPr lang="ru-RU" sz="20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/>
              <a:t>•	Эффективное использование ресурсов</a:t>
            </a:r>
            <a:endParaRPr lang="ru-RU" sz="2000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 smtClean="0"/>
              <a:t>Недостатки: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/>
              <a:t>•	</a:t>
            </a:r>
            <a:r>
              <a:rPr lang="ru-RU" sz="2000" dirty="0" smtClean="0"/>
              <a:t>Сложность внедрения</a:t>
            </a:r>
            <a:endParaRPr lang="ru-RU" sz="200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SDI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799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06435"/>
            <a:ext cx="4669436" cy="630267"/>
          </a:xfrm>
        </p:spPr>
        <p:txBody>
          <a:bodyPr vert="horz" lIns="91440" tIns="45720" rIns="91440" bIns="45720" rtlCol="0" anchor="ctr">
            <a:noAutofit/>
          </a:bodyPr>
          <a:lstStyle/>
          <a:p>
            <a:pPr fontAlgn="base"/>
            <a:r>
              <a:rPr lang="en-US" sz="2900" dirty="0" smtClean="0"/>
              <a:t>SDDC</a:t>
            </a:r>
            <a:endParaRPr lang="en-US" sz="29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5508171" y="1285750"/>
            <a:ext cx="3331029" cy="3351207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+mn-lt"/>
              </a:rPr>
              <a:t>SDDC </a:t>
            </a:r>
            <a:r>
              <a:rPr lang="en-US" sz="2000" dirty="0" smtClean="0">
                <a:latin typeface="+mn-lt"/>
              </a:rPr>
              <a:t>(software-defined </a:t>
            </a:r>
            <a:r>
              <a:rPr lang="en-US" sz="2000" dirty="0">
                <a:latin typeface="+mn-lt"/>
              </a:rPr>
              <a:t>data </a:t>
            </a:r>
            <a:r>
              <a:rPr lang="en-US" sz="2000" dirty="0" smtClean="0">
                <a:latin typeface="+mn-lt"/>
              </a:rPr>
              <a:t>center) – </a:t>
            </a:r>
            <a:r>
              <a:rPr lang="ru-RU" sz="2000" dirty="0" smtClean="0"/>
              <a:t>это </a:t>
            </a:r>
            <a:r>
              <a:rPr lang="ru-RU" sz="2000" dirty="0" smtClean="0"/>
              <a:t>концепция</a:t>
            </a:r>
            <a:r>
              <a:rPr lang="ru-RU" sz="2000" dirty="0" smtClean="0">
                <a:latin typeface="+mn-lt"/>
              </a:rPr>
              <a:t>,</a:t>
            </a:r>
            <a:r>
              <a:rPr lang="ru-RU" sz="2000" dirty="0" smtClean="0"/>
              <a:t> </a:t>
            </a:r>
            <a:r>
              <a:rPr lang="ru-RU" sz="2000" dirty="0"/>
              <a:t>в рамках которой вся инфраструктура центра обработки данных </a:t>
            </a:r>
            <a:r>
              <a:rPr lang="ru-RU" sz="2000" dirty="0" smtClean="0"/>
              <a:t>управляется</a:t>
            </a:r>
            <a:r>
              <a:rPr lang="en-US" sz="2000" dirty="0" smtClean="0"/>
              <a:t> </a:t>
            </a:r>
            <a:r>
              <a:rPr lang="ru-RU" sz="2000" dirty="0" smtClean="0"/>
              <a:t>централизованно и </a:t>
            </a:r>
            <a:r>
              <a:rPr lang="ru-RU" sz="2000" dirty="0" err="1" smtClean="0"/>
              <a:t>программно</a:t>
            </a:r>
            <a:r>
              <a:rPr lang="en-US" sz="2000" dirty="0" smtClean="0"/>
              <a:t>.</a:t>
            </a:r>
            <a:endParaRPr lang="ru-RU" sz="2000" dirty="0" smtClean="0"/>
          </a:p>
          <a:p>
            <a:r>
              <a:rPr lang="en-US" sz="2000" dirty="0">
                <a:latin typeface="+mn-lt"/>
              </a:rPr>
              <a:t>SDDC</a:t>
            </a:r>
            <a:r>
              <a:rPr lang="en-US" sz="2000" dirty="0"/>
              <a:t> </a:t>
            </a:r>
            <a:r>
              <a:rPr lang="ru-RU" sz="2000" dirty="0" smtClean="0"/>
              <a:t>сочетает в себе </a:t>
            </a:r>
            <a:r>
              <a:rPr lang="ru-RU" sz="2000" dirty="0"/>
              <a:t>концепции </a:t>
            </a:r>
            <a:r>
              <a:rPr lang="ru-RU" sz="2000" dirty="0">
                <a:latin typeface="+mn-lt"/>
              </a:rPr>
              <a:t>SDN, SDC и </a:t>
            </a:r>
            <a:r>
              <a:rPr lang="ru-RU" sz="2000" dirty="0" smtClean="0">
                <a:latin typeface="+mn-lt"/>
              </a:rPr>
              <a:t>SDS.</a:t>
            </a:r>
            <a:endParaRPr lang="ru-RU" sz="2000" dirty="0">
              <a:latin typeface="+mn-lt"/>
            </a:endParaRPr>
          </a:p>
        </p:txBody>
      </p:sp>
      <p:pic>
        <p:nvPicPr>
          <p:cNvPr id="5122" name="Picture 2" descr="Software Defined Data Center, IT Service Providers | EB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25"/>
          <a:stretch/>
        </p:blipFill>
        <p:spPr bwMode="auto">
          <a:xfrm>
            <a:off x="598451" y="1678165"/>
            <a:ext cx="3854604" cy="230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92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10323</TotalTime>
  <Words>212</Words>
  <Application>Microsoft Office PowerPoint</Application>
  <PresentationFormat>Экран (16:9)</PresentationFormat>
  <Paragraphs>30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ALS Gorizont Bold Expanded</vt:lpstr>
      <vt:lpstr>Arial</vt:lpstr>
      <vt:lpstr>Calibri</vt:lpstr>
      <vt:lpstr>Golos Text</vt:lpstr>
      <vt:lpstr>Golos Text DemiBold</vt:lpstr>
      <vt:lpstr>Тема1</vt:lpstr>
      <vt:lpstr>Программно-определяемая инфраструктура</vt:lpstr>
      <vt:lpstr>SDI</vt:lpstr>
      <vt:lpstr>Компоненты SDI</vt:lpstr>
      <vt:lpstr>SDN</vt:lpstr>
      <vt:lpstr>SDC</vt:lpstr>
      <vt:lpstr>SDS</vt:lpstr>
      <vt:lpstr>SDI</vt:lpstr>
      <vt:lpstr>SDDC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Дарина Костенко</cp:lastModifiedBy>
  <cp:revision>194</cp:revision>
  <dcterms:created xsi:type="dcterms:W3CDTF">2014-06-27T12:30:22Z</dcterms:created>
  <dcterms:modified xsi:type="dcterms:W3CDTF">2024-03-27T15:59:12Z</dcterms:modified>
</cp:coreProperties>
</file>