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4" r:id="rId1"/>
    <p:sldMasterId id="2147483665" r:id="rId2"/>
    <p:sldMasterId id="2147483666" r:id="rId3"/>
  </p:sldMasterIdLst>
  <p:notesMasterIdLst>
    <p:notesMasterId r:id="rId15"/>
  </p:notesMasterIdLst>
  <p:sldIdLst>
    <p:sldId id="265" r:id="rId4"/>
    <p:sldId id="257" r:id="rId5"/>
    <p:sldId id="268" r:id="rId6"/>
    <p:sldId id="258" r:id="rId7"/>
    <p:sldId id="269" r:id="rId8"/>
    <p:sldId id="263" r:id="rId9"/>
    <p:sldId id="270" r:id="rId10"/>
    <p:sldId id="271" r:id="rId11"/>
    <p:sldId id="272" r:id="rId12"/>
    <p:sldId id="273" r:id="rId13"/>
    <p:sldId id="274"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0E18C2-084E-429A-A18A-B4669EF48589}" v="4" dt="2022-04-12T23:05:29.778"/>
  </p1510:revLst>
</p1510:revInfo>
</file>

<file path=ppt/tableStyles.xml><?xml version="1.0" encoding="utf-8"?>
<a:tblStyleLst xmlns:a="http://schemas.openxmlformats.org/drawingml/2006/main" def="{D0F90640-1AA7-46F4-B60A-F2B1F13FEFEE}">
  <a:tblStyle styleId="{D0F90640-1AA7-46F4-B60A-F2B1F13FEFE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709" autoAdjust="0"/>
  </p:normalViewPr>
  <p:slideViewPr>
    <p:cSldViewPr snapToGrid="0">
      <p:cViewPr varScale="1">
        <p:scale>
          <a:sx n="80" d="100"/>
          <a:sy n="80" d="100"/>
        </p:scale>
        <p:origin x="1289" y="4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Калашников Иван Геннадьевич" userId="46653659-e317-41fc-8544-10fea5201da3" providerId="ADAL" clId="{220E18C2-084E-429A-A18A-B4669EF48589}"/>
    <pc:docChg chg="custSel addSld delSld modSld sldOrd">
      <pc:chgData name="Калашников Иван Геннадьевич" userId="46653659-e317-41fc-8544-10fea5201da3" providerId="ADAL" clId="{220E18C2-084E-429A-A18A-B4669EF48589}" dt="2022-04-12T23:43:41.604" v="100" actId="20577"/>
      <pc:docMkLst>
        <pc:docMk/>
      </pc:docMkLst>
      <pc:sldChg chg="addSp delSp modSp mod modNotesTx">
        <pc:chgData name="Калашников Иван Геннадьевич" userId="46653659-e317-41fc-8544-10fea5201da3" providerId="ADAL" clId="{220E18C2-084E-429A-A18A-B4669EF48589}" dt="2022-04-12T22:58:33.784" v="8" actId="1076"/>
        <pc:sldMkLst>
          <pc:docMk/>
          <pc:sldMk cId="0" sldId="257"/>
        </pc:sldMkLst>
        <pc:spChg chg="del">
          <ac:chgData name="Калашников Иван Геннадьевич" userId="46653659-e317-41fc-8544-10fea5201da3" providerId="ADAL" clId="{220E18C2-084E-429A-A18A-B4669EF48589}" dt="2022-04-12T22:58:10.647" v="1" actId="478"/>
          <ac:spMkLst>
            <pc:docMk/>
            <pc:sldMk cId="0" sldId="257"/>
            <ac:spMk id="3" creationId="{5113C5B9-2ECF-46BE-881D-AB54F144B948}"/>
          </ac:spMkLst>
        </pc:spChg>
        <pc:spChg chg="del">
          <ac:chgData name="Калашников Иван Геннадьевич" userId="46653659-e317-41fc-8544-10fea5201da3" providerId="ADAL" clId="{220E18C2-084E-429A-A18A-B4669EF48589}" dt="2022-04-12T22:58:13.516" v="2" actId="478"/>
          <ac:spMkLst>
            <pc:docMk/>
            <pc:sldMk cId="0" sldId="257"/>
            <ac:spMk id="91" creationId="{00000000-0000-0000-0000-000000000000}"/>
          </ac:spMkLst>
        </pc:spChg>
        <pc:picChg chg="add mod">
          <ac:chgData name="Калашников Иван Геннадьевич" userId="46653659-e317-41fc-8544-10fea5201da3" providerId="ADAL" clId="{220E18C2-084E-429A-A18A-B4669EF48589}" dt="2022-04-12T22:58:33.784" v="8" actId="1076"/>
          <ac:picMkLst>
            <pc:docMk/>
            <pc:sldMk cId="0" sldId="257"/>
            <ac:picMk id="4" creationId="{AC9271EE-86F1-4E7C-A16E-DAFDA45D3C8E}"/>
          </ac:picMkLst>
        </pc:picChg>
        <pc:picChg chg="del">
          <ac:chgData name="Калашников Иван Геннадьевич" userId="46653659-e317-41fc-8544-10fea5201da3" providerId="ADAL" clId="{220E18C2-084E-429A-A18A-B4669EF48589}" dt="2022-04-12T22:58:04.764" v="0" actId="478"/>
          <ac:picMkLst>
            <pc:docMk/>
            <pc:sldMk cId="0" sldId="257"/>
            <ac:picMk id="1026" creationId="{CF0084BC-7709-474F-A0EF-81DBE8BE706E}"/>
          </ac:picMkLst>
        </pc:picChg>
      </pc:sldChg>
      <pc:sldChg chg="addSp delSp modSp mod modNotesTx">
        <pc:chgData name="Калашников Иван Геннадьевич" userId="46653659-e317-41fc-8544-10fea5201da3" providerId="ADAL" clId="{220E18C2-084E-429A-A18A-B4669EF48589}" dt="2022-04-12T23:10:35.699" v="59" actId="1076"/>
        <pc:sldMkLst>
          <pc:docMk/>
          <pc:sldMk cId="0" sldId="258"/>
        </pc:sldMkLst>
        <pc:graphicFrameChg chg="del">
          <ac:chgData name="Калашников Иван Геннадьевич" userId="46653659-e317-41fc-8544-10fea5201da3" providerId="ADAL" clId="{220E18C2-084E-429A-A18A-B4669EF48589}" dt="2022-04-12T23:05:31.108" v="52" actId="478"/>
          <ac:graphicFrameMkLst>
            <pc:docMk/>
            <pc:sldMk cId="0" sldId="258"/>
            <ac:graphicFrameMk id="10" creationId="{A3F601CB-8B34-4486-924D-38B29845A4F8}"/>
          </ac:graphicFrameMkLst>
        </pc:graphicFrameChg>
        <pc:picChg chg="add mod">
          <ac:chgData name="Калашников Иван Геннадьевич" userId="46653659-e317-41fc-8544-10fea5201da3" providerId="ADAL" clId="{220E18C2-084E-429A-A18A-B4669EF48589}" dt="2022-04-12T23:10:35.699" v="59" actId="1076"/>
          <ac:picMkLst>
            <pc:docMk/>
            <pc:sldMk cId="0" sldId="258"/>
            <ac:picMk id="3" creationId="{BE3F5276-F3F8-46DF-B585-C66401E3447E}"/>
          </ac:picMkLst>
        </pc:picChg>
        <pc:picChg chg="del">
          <ac:chgData name="Калашников Иван Геннадьевич" userId="46653659-e317-41fc-8544-10fea5201da3" providerId="ADAL" clId="{220E18C2-084E-429A-A18A-B4669EF48589}" dt="2022-04-12T23:05:24.163" v="50" actId="478"/>
          <ac:picMkLst>
            <pc:docMk/>
            <pc:sldMk cId="0" sldId="258"/>
            <ac:picMk id="7" creationId="{CC072AC9-DE2B-45AE-A9F9-1A28EBF5A6C1}"/>
          </ac:picMkLst>
        </pc:picChg>
      </pc:sldChg>
      <pc:sldChg chg="del">
        <pc:chgData name="Калашников Иван Геннадьевич" userId="46653659-e317-41fc-8544-10fea5201da3" providerId="ADAL" clId="{220E18C2-084E-429A-A18A-B4669EF48589}" dt="2022-04-12T23:21:15.228" v="72" actId="47"/>
        <pc:sldMkLst>
          <pc:docMk/>
          <pc:sldMk cId="0" sldId="259"/>
        </pc:sldMkLst>
      </pc:sldChg>
      <pc:sldChg chg="addSp delSp modSp mod">
        <pc:chgData name="Калашников Иван Геннадьевич" userId="46653659-e317-41fc-8544-10fea5201da3" providerId="ADAL" clId="{220E18C2-084E-429A-A18A-B4669EF48589}" dt="2022-04-12T23:20:58.298" v="70" actId="14100"/>
        <pc:sldMkLst>
          <pc:docMk/>
          <pc:sldMk cId="0" sldId="263"/>
        </pc:sldMkLst>
        <pc:spChg chg="add del mod">
          <ac:chgData name="Калашников Иван Геннадьевич" userId="46653659-e317-41fc-8544-10fea5201da3" providerId="ADAL" clId="{220E18C2-084E-429A-A18A-B4669EF48589}" dt="2022-04-12T23:20:27.829" v="61" actId="478"/>
          <ac:spMkLst>
            <pc:docMk/>
            <pc:sldMk cId="0" sldId="263"/>
            <ac:spMk id="4" creationId="{F8400CCA-47B1-4084-A96C-CEF2688E8687}"/>
          </ac:spMkLst>
        </pc:spChg>
        <pc:spChg chg="add del mod">
          <ac:chgData name="Калашников Иван Геннадьевич" userId="46653659-e317-41fc-8544-10fea5201da3" providerId="ADAL" clId="{220E18C2-084E-429A-A18A-B4669EF48589}" dt="2022-04-12T23:20:32.488" v="62" actId="478"/>
          <ac:spMkLst>
            <pc:docMk/>
            <pc:sldMk cId="0" sldId="263"/>
            <ac:spMk id="8" creationId="{E821B7CF-1BE7-4CF9-8131-841B9274CD30}"/>
          </ac:spMkLst>
        </pc:spChg>
        <pc:spChg chg="del">
          <ac:chgData name="Калашников Иван Геннадьевич" userId="46653659-e317-41fc-8544-10fea5201da3" providerId="ADAL" clId="{220E18C2-084E-429A-A18A-B4669EF48589}" dt="2022-04-12T23:20:27.829" v="61" actId="478"/>
          <ac:spMkLst>
            <pc:docMk/>
            <pc:sldMk cId="0" sldId="263"/>
            <ac:spMk id="145" creationId="{00000000-0000-0000-0000-000000000000}"/>
          </ac:spMkLst>
        </pc:spChg>
        <pc:spChg chg="del">
          <ac:chgData name="Калашников Иван Геннадьевич" userId="46653659-e317-41fc-8544-10fea5201da3" providerId="ADAL" clId="{220E18C2-084E-429A-A18A-B4669EF48589}" dt="2022-04-12T23:20:24.453" v="60" actId="478"/>
          <ac:spMkLst>
            <pc:docMk/>
            <pc:sldMk cId="0" sldId="263"/>
            <ac:spMk id="146" creationId="{00000000-0000-0000-0000-000000000000}"/>
          </ac:spMkLst>
        </pc:spChg>
        <pc:picChg chg="del">
          <ac:chgData name="Калашников Иван Геннадьевич" userId="46653659-e317-41fc-8544-10fea5201da3" providerId="ADAL" clId="{220E18C2-084E-429A-A18A-B4669EF48589}" dt="2022-04-12T23:20:33.910" v="63" actId="478"/>
          <ac:picMkLst>
            <pc:docMk/>
            <pc:sldMk cId="0" sldId="263"/>
            <ac:picMk id="3" creationId="{9BA9EC99-7C8F-47F1-A59C-F0A799741292}"/>
          </ac:picMkLst>
        </pc:picChg>
        <pc:picChg chg="add mod">
          <ac:chgData name="Калашников Иван Геннадьевич" userId="46653659-e317-41fc-8544-10fea5201da3" providerId="ADAL" clId="{220E18C2-084E-429A-A18A-B4669EF48589}" dt="2022-04-12T23:20:58.298" v="70" actId="14100"/>
          <ac:picMkLst>
            <pc:docMk/>
            <pc:sldMk cId="0" sldId="263"/>
            <ac:picMk id="10" creationId="{027F472B-3831-4FB5-861D-A2BD11B91B2A}"/>
          </ac:picMkLst>
        </pc:picChg>
      </pc:sldChg>
      <pc:sldChg chg="del">
        <pc:chgData name="Калашников Иван Геннадьевич" userId="46653659-e317-41fc-8544-10fea5201da3" providerId="ADAL" clId="{220E18C2-084E-429A-A18A-B4669EF48589}" dt="2022-04-12T23:21:14.494" v="71" actId="47"/>
        <pc:sldMkLst>
          <pc:docMk/>
          <pc:sldMk cId="0" sldId="264"/>
        </pc:sldMkLst>
      </pc:sldChg>
      <pc:sldChg chg="modSp mod modNotesTx">
        <pc:chgData name="Калашников Иван Геннадьевич" userId="46653659-e317-41fc-8544-10fea5201da3" providerId="ADAL" clId="{220E18C2-084E-429A-A18A-B4669EF48589}" dt="2022-04-12T23:43:41.604" v="100" actId="20577"/>
        <pc:sldMkLst>
          <pc:docMk/>
          <pc:sldMk cId="87172503" sldId="265"/>
        </pc:sldMkLst>
        <pc:spChg chg="mod">
          <ac:chgData name="Калашников Иван Геннадьевич" userId="46653659-e317-41fc-8544-10fea5201da3" providerId="ADAL" clId="{220E18C2-084E-429A-A18A-B4669EF48589}" dt="2022-04-12T23:07:07.616" v="54"/>
          <ac:spMkLst>
            <pc:docMk/>
            <pc:sldMk cId="87172503" sldId="265"/>
            <ac:spMk id="9" creationId="{B0C5A509-5B33-4484-9008-36A606AC5BB7}"/>
          </ac:spMkLst>
        </pc:spChg>
      </pc:sldChg>
      <pc:sldChg chg="del">
        <pc:chgData name="Калашников Иван Геннадьевич" userId="46653659-e317-41fc-8544-10fea5201da3" providerId="ADAL" clId="{220E18C2-084E-429A-A18A-B4669EF48589}" dt="2022-04-12T23:21:17.397" v="73" actId="47"/>
        <pc:sldMkLst>
          <pc:docMk/>
          <pc:sldMk cId="0" sldId="266"/>
        </pc:sldMkLst>
      </pc:sldChg>
      <pc:sldChg chg="addSp delSp modSp mod">
        <pc:chgData name="Калашников Иван Геннадьевич" userId="46653659-e317-41fc-8544-10fea5201da3" providerId="ADAL" clId="{220E18C2-084E-429A-A18A-B4669EF48589}" dt="2022-04-12T23:05:17.712" v="49" actId="1076"/>
        <pc:sldMkLst>
          <pc:docMk/>
          <pc:sldMk cId="4032622014" sldId="268"/>
        </pc:sldMkLst>
        <pc:spChg chg="add del mod">
          <ac:chgData name="Калашников Иван Геннадьевич" userId="46653659-e317-41fc-8544-10fea5201da3" providerId="ADAL" clId="{220E18C2-084E-429A-A18A-B4669EF48589}" dt="2022-04-12T22:59:55.881" v="14" actId="478"/>
          <ac:spMkLst>
            <pc:docMk/>
            <pc:sldMk cId="4032622014" sldId="268"/>
            <ac:spMk id="4" creationId="{D037D513-A562-4D2F-922D-4A995BA71EBA}"/>
          </ac:spMkLst>
        </pc:spChg>
        <pc:spChg chg="del">
          <ac:chgData name="Калашников Иван Геннадьевич" userId="46653659-e317-41fc-8544-10fea5201da3" providerId="ADAL" clId="{220E18C2-084E-429A-A18A-B4669EF48589}" dt="2022-04-12T22:59:46.546" v="10" actId="478"/>
          <ac:spMkLst>
            <pc:docMk/>
            <pc:sldMk cId="4032622014" sldId="268"/>
            <ac:spMk id="8" creationId="{F6D4EB82-DC6B-4AD6-B5A8-096FA6E50329}"/>
          </ac:spMkLst>
        </pc:spChg>
        <pc:spChg chg="add mod">
          <ac:chgData name="Калашников Иван Геннадьевич" userId="46653659-e317-41fc-8544-10fea5201da3" providerId="ADAL" clId="{220E18C2-084E-429A-A18A-B4669EF48589}" dt="2022-04-12T23:01:29.109" v="39" actId="1076"/>
          <ac:spMkLst>
            <pc:docMk/>
            <pc:sldMk cId="4032622014" sldId="268"/>
            <ac:spMk id="10" creationId="{A36BB3C5-FBF8-40C8-A4CD-513E3419D531}"/>
          </ac:spMkLst>
        </pc:spChg>
        <pc:spChg chg="del">
          <ac:chgData name="Калашников Иван Геннадьевич" userId="46653659-e317-41fc-8544-10fea5201da3" providerId="ADAL" clId="{220E18C2-084E-429A-A18A-B4669EF48589}" dt="2022-04-12T22:59:46.546" v="10" actId="478"/>
          <ac:spMkLst>
            <pc:docMk/>
            <pc:sldMk cId="4032622014" sldId="268"/>
            <ac:spMk id="15" creationId="{7268ADEF-CC57-4A06-A866-8B4A776E9542}"/>
          </ac:spMkLst>
        </pc:spChg>
        <pc:spChg chg="del mod">
          <ac:chgData name="Калашников Иван Геннадьевич" userId="46653659-e317-41fc-8544-10fea5201da3" providerId="ADAL" clId="{220E18C2-084E-429A-A18A-B4669EF48589}" dt="2022-04-12T22:59:49.886" v="12" actId="478"/>
          <ac:spMkLst>
            <pc:docMk/>
            <pc:sldMk cId="4032622014" sldId="268"/>
            <ac:spMk id="16" creationId="{FCE4D5A8-03C5-4FAC-9184-ABE2206D059B}"/>
          </ac:spMkLst>
        </pc:spChg>
        <pc:spChg chg="del">
          <ac:chgData name="Калашников Иван Геннадьевич" userId="46653659-e317-41fc-8544-10fea5201da3" providerId="ADAL" clId="{220E18C2-084E-429A-A18A-B4669EF48589}" dt="2022-04-12T22:59:46.546" v="10" actId="478"/>
          <ac:spMkLst>
            <pc:docMk/>
            <pc:sldMk cId="4032622014" sldId="268"/>
            <ac:spMk id="17" creationId="{93D1F19F-4C79-46A8-9252-47DE90AD6786}"/>
          </ac:spMkLst>
        </pc:spChg>
        <pc:spChg chg="del">
          <ac:chgData name="Калашников Иван Геннадьевич" userId="46653659-e317-41fc-8544-10fea5201da3" providerId="ADAL" clId="{220E18C2-084E-429A-A18A-B4669EF48589}" dt="2022-04-12T22:59:53.107" v="13" actId="478"/>
          <ac:spMkLst>
            <pc:docMk/>
            <pc:sldMk cId="4032622014" sldId="268"/>
            <ac:spMk id="90" creationId="{00000000-0000-0000-0000-000000000000}"/>
          </ac:spMkLst>
        </pc:spChg>
        <pc:picChg chg="del">
          <ac:chgData name="Калашников Иван Геннадьевич" userId="46653659-e317-41fc-8544-10fea5201da3" providerId="ADAL" clId="{220E18C2-084E-429A-A18A-B4669EF48589}" dt="2022-04-12T22:59:41.939" v="9" actId="478"/>
          <ac:picMkLst>
            <pc:docMk/>
            <pc:sldMk cId="4032622014" sldId="268"/>
            <ac:picMk id="3" creationId="{6EEE1898-B341-432D-AB2B-CEB6F4279AA9}"/>
          </ac:picMkLst>
        </pc:picChg>
        <pc:picChg chg="del">
          <ac:chgData name="Калашников Иван Геннадьевич" userId="46653659-e317-41fc-8544-10fea5201da3" providerId="ADAL" clId="{220E18C2-084E-429A-A18A-B4669EF48589}" dt="2022-04-12T22:59:46.546" v="10" actId="478"/>
          <ac:picMkLst>
            <pc:docMk/>
            <pc:sldMk cId="4032622014" sldId="268"/>
            <ac:picMk id="5" creationId="{3BD8B4A0-A7FB-4C19-A0CE-93498AF17CA4}"/>
          </ac:picMkLst>
        </pc:picChg>
        <pc:picChg chg="del">
          <ac:chgData name="Калашников Иван Геннадьевич" userId="46653659-e317-41fc-8544-10fea5201da3" providerId="ADAL" clId="{220E18C2-084E-429A-A18A-B4669EF48589}" dt="2022-04-12T22:59:46.546" v="10" actId="478"/>
          <ac:picMkLst>
            <pc:docMk/>
            <pc:sldMk cId="4032622014" sldId="268"/>
            <ac:picMk id="7" creationId="{725C9986-EAAD-48F4-A77F-EC6CF52ED26D}"/>
          </ac:picMkLst>
        </pc:picChg>
        <pc:picChg chg="add del">
          <ac:chgData name="Калашников Иван Геннадьевич" userId="46653659-e317-41fc-8544-10fea5201da3" providerId="ADAL" clId="{220E18C2-084E-429A-A18A-B4669EF48589}" dt="2022-04-12T23:00:32.001" v="16" actId="478"/>
          <ac:picMkLst>
            <pc:docMk/>
            <pc:sldMk cId="4032622014" sldId="268"/>
            <ac:picMk id="9" creationId="{0A3BA2F4-6253-447D-B834-A426C0319E6A}"/>
          </ac:picMkLst>
        </pc:picChg>
        <pc:picChg chg="add mod">
          <ac:chgData name="Калашников Иван Геннадьевич" userId="46653659-e317-41fc-8544-10fea5201da3" providerId="ADAL" clId="{220E18C2-084E-429A-A18A-B4669EF48589}" dt="2022-04-12T23:05:17.712" v="49" actId="1076"/>
          <ac:picMkLst>
            <pc:docMk/>
            <pc:sldMk cId="4032622014" sldId="268"/>
            <ac:picMk id="12" creationId="{D76C38CD-5DFC-40AB-8F1A-5F609C63768D}"/>
          </ac:picMkLst>
        </pc:picChg>
      </pc:sldChg>
      <pc:sldChg chg="addSp delSp new mod ord">
        <pc:chgData name="Калашников Иван Геннадьевич" userId="46653659-e317-41fc-8544-10fea5201da3" providerId="ADAL" clId="{220E18C2-084E-429A-A18A-B4669EF48589}" dt="2022-04-12T23:24:57.828" v="79" actId="478"/>
        <pc:sldMkLst>
          <pc:docMk/>
          <pc:sldMk cId="3027587041" sldId="269"/>
        </pc:sldMkLst>
        <pc:spChg chg="del">
          <ac:chgData name="Калашников Иван Геннадьевич" userId="46653659-e317-41fc-8544-10fea5201da3" providerId="ADAL" clId="{220E18C2-084E-429A-A18A-B4669EF48589}" dt="2022-04-12T23:24:53.578" v="78" actId="478"/>
          <ac:spMkLst>
            <pc:docMk/>
            <pc:sldMk cId="3027587041" sldId="269"/>
            <ac:spMk id="2" creationId="{A0E6FA4B-5E4D-499D-926A-595C0BDC0F6D}"/>
          </ac:spMkLst>
        </pc:spChg>
        <pc:spChg chg="del">
          <ac:chgData name="Калашников Иван Геннадьевич" userId="46653659-e317-41fc-8544-10fea5201da3" providerId="ADAL" clId="{220E18C2-084E-429A-A18A-B4669EF48589}" dt="2022-04-12T23:24:57.828" v="79" actId="478"/>
          <ac:spMkLst>
            <pc:docMk/>
            <pc:sldMk cId="3027587041" sldId="269"/>
            <ac:spMk id="3" creationId="{1A0BD5F5-6388-424B-B4B8-BE22C79A56B1}"/>
          </ac:spMkLst>
        </pc:spChg>
        <pc:picChg chg="add">
          <ac:chgData name="Калашников Иван Геннадьевич" userId="46653659-e317-41fc-8544-10fea5201da3" providerId="ADAL" clId="{220E18C2-084E-429A-A18A-B4669EF48589}" dt="2022-04-12T23:24:50.061" v="77" actId="22"/>
          <ac:picMkLst>
            <pc:docMk/>
            <pc:sldMk cId="3027587041" sldId="269"/>
            <ac:picMk id="5" creationId="{9005D528-E904-452B-9EEF-09D9649C2D7B}"/>
          </ac:picMkLst>
        </pc:picChg>
      </pc:sldChg>
      <pc:sldChg chg="addSp delSp new mod">
        <pc:chgData name="Калашников Иван Геннадьевич" userId="46653659-e317-41fc-8544-10fea5201da3" providerId="ADAL" clId="{220E18C2-084E-429A-A18A-B4669EF48589}" dt="2022-04-12T23:30:35.641" v="86" actId="22"/>
        <pc:sldMkLst>
          <pc:docMk/>
          <pc:sldMk cId="795534405" sldId="270"/>
        </pc:sldMkLst>
        <pc:spChg chg="del">
          <ac:chgData name="Калашников Иван Геннадьевич" userId="46653659-e317-41fc-8544-10fea5201da3" providerId="ADAL" clId="{220E18C2-084E-429A-A18A-B4669EF48589}" dt="2022-04-12T23:30:21.446" v="81" actId="478"/>
          <ac:spMkLst>
            <pc:docMk/>
            <pc:sldMk cId="795534405" sldId="270"/>
            <ac:spMk id="2" creationId="{621F2469-1CFE-4A70-903F-313FC5DCDB4E}"/>
          </ac:spMkLst>
        </pc:spChg>
        <pc:spChg chg="del">
          <ac:chgData name="Калашников Иван Геннадьевич" userId="46653659-e317-41fc-8544-10fea5201da3" providerId="ADAL" clId="{220E18C2-084E-429A-A18A-B4669EF48589}" dt="2022-04-12T23:30:23.313" v="82" actId="478"/>
          <ac:spMkLst>
            <pc:docMk/>
            <pc:sldMk cId="795534405" sldId="270"/>
            <ac:spMk id="3" creationId="{34ED52AB-C9C5-462B-A7CB-E3EF61223521}"/>
          </ac:spMkLst>
        </pc:spChg>
        <pc:picChg chg="add del">
          <ac:chgData name="Калашников Иван Геннадьевич" userId="46653659-e317-41fc-8544-10fea5201da3" providerId="ADAL" clId="{220E18C2-084E-429A-A18A-B4669EF48589}" dt="2022-04-12T23:30:35.107" v="85" actId="478"/>
          <ac:picMkLst>
            <pc:docMk/>
            <pc:sldMk cId="795534405" sldId="270"/>
            <ac:picMk id="5" creationId="{A28F8A68-7F19-480B-B3AD-7E9AE4468DDA}"/>
          </ac:picMkLst>
        </pc:picChg>
        <pc:picChg chg="add">
          <ac:chgData name="Калашников Иван Геннадьевич" userId="46653659-e317-41fc-8544-10fea5201da3" providerId="ADAL" clId="{220E18C2-084E-429A-A18A-B4669EF48589}" dt="2022-04-12T23:30:35.641" v="86" actId="22"/>
          <ac:picMkLst>
            <pc:docMk/>
            <pc:sldMk cId="795534405" sldId="270"/>
            <ac:picMk id="7" creationId="{339A371A-EB5D-4589-9F91-45159E2A2072}"/>
          </ac:picMkLst>
        </pc:picChg>
      </pc:sldChg>
      <pc:sldChg chg="addSp modSp add mod">
        <pc:chgData name="Калашников Иван Геннадьевич" userId="46653659-e317-41fc-8544-10fea5201da3" providerId="ADAL" clId="{220E18C2-084E-429A-A18A-B4669EF48589}" dt="2022-04-12T23:34:33.072" v="91" actId="1076"/>
        <pc:sldMkLst>
          <pc:docMk/>
          <pc:sldMk cId="3913348656" sldId="271"/>
        </pc:sldMkLst>
        <pc:picChg chg="add mod">
          <ac:chgData name="Калашников Иван Геннадьевич" userId="46653659-e317-41fc-8544-10fea5201da3" providerId="ADAL" clId="{220E18C2-084E-429A-A18A-B4669EF48589}" dt="2022-04-12T23:34:20.622" v="89" actId="1076"/>
          <ac:picMkLst>
            <pc:docMk/>
            <pc:sldMk cId="3913348656" sldId="271"/>
            <ac:picMk id="3" creationId="{59EDFCBE-B275-4AAF-B322-EC0ED597628B}"/>
          </ac:picMkLst>
        </pc:picChg>
        <pc:picChg chg="add mod">
          <ac:chgData name="Калашников Иван Геннадьевич" userId="46653659-e317-41fc-8544-10fea5201da3" providerId="ADAL" clId="{220E18C2-084E-429A-A18A-B4669EF48589}" dt="2022-04-12T23:34:33.072" v="91" actId="1076"/>
          <ac:picMkLst>
            <pc:docMk/>
            <pc:sldMk cId="3913348656" sldId="271"/>
            <ac:picMk id="5" creationId="{7E583965-D3F2-4C59-B145-B2626C18030A}"/>
          </ac:picMkLst>
        </pc:picChg>
      </pc:sldChg>
      <pc:sldChg chg="addSp add mod">
        <pc:chgData name="Калашников Иван Геннадьевич" userId="46653659-e317-41fc-8544-10fea5201da3" providerId="ADAL" clId="{220E18C2-084E-429A-A18A-B4669EF48589}" dt="2022-04-12T23:36:00.130" v="92" actId="22"/>
        <pc:sldMkLst>
          <pc:docMk/>
          <pc:sldMk cId="3657738050" sldId="272"/>
        </pc:sldMkLst>
        <pc:picChg chg="add">
          <ac:chgData name="Калашников Иван Геннадьевич" userId="46653659-e317-41fc-8544-10fea5201da3" providerId="ADAL" clId="{220E18C2-084E-429A-A18A-B4669EF48589}" dt="2022-04-12T23:36:00.130" v="92" actId="22"/>
          <ac:picMkLst>
            <pc:docMk/>
            <pc:sldMk cId="3657738050" sldId="272"/>
            <ac:picMk id="3" creationId="{5A54459F-017A-4AE3-8360-442DF9731069}"/>
          </ac:picMkLst>
        </pc:picChg>
      </pc:sldChg>
      <pc:sldChg chg="addSp delSp add mod">
        <pc:chgData name="Калашников Иван Геннадьевич" userId="46653659-e317-41fc-8544-10fea5201da3" providerId="ADAL" clId="{220E18C2-084E-429A-A18A-B4669EF48589}" dt="2022-04-12T23:39:35.006" v="95" actId="22"/>
        <pc:sldMkLst>
          <pc:docMk/>
          <pc:sldMk cId="576097799" sldId="273"/>
        </pc:sldMkLst>
        <pc:picChg chg="del">
          <ac:chgData name="Калашников Иван Геннадьевич" userId="46653659-e317-41fc-8544-10fea5201da3" providerId="ADAL" clId="{220E18C2-084E-429A-A18A-B4669EF48589}" dt="2022-04-12T23:36:09.097" v="94" actId="478"/>
          <ac:picMkLst>
            <pc:docMk/>
            <pc:sldMk cId="576097799" sldId="273"/>
            <ac:picMk id="3" creationId="{5A54459F-017A-4AE3-8360-442DF9731069}"/>
          </ac:picMkLst>
        </pc:picChg>
        <pc:picChg chg="add">
          <ac:chgData name="Калашников Иван Геннадьевич" userId="46653659-e317-41fc-8544-10fea5201da3" providerId="ADAL" clId="{220E18C2-084E-429A-A18A-B4669EF48589}" dt="2022-04-12T23:39:35.006" v="95" actId="22"/>
          <ac:picMkLst>
            <pc:docMk/>
            <pc:sldMk cId="576097799" sldId="273"/>
            <ac:picMk id="4" creationId="{9DB21271-95C8-4439-93D3-F6A5F9919055}"/>
          </ac:picMkLst>
        </pc:picChg>
      </pc:sldChg>
      <pc:sldChg chg="addSp delSp modSp add mod">
        <pc:chgData name="Калашников Иван Геннадьевич" userId="46653659-e317-41fc-8544-10fea5201da3" providerId="ADAL" clId="{220E18C2-084E-429A-A18A-B4669EF48589}" dt="2022-04-12T23:41:14.809" v="99" actId="22"/>
        <pc:sldMkLst>
          <pc:docMk/>
          <pc:sldMk cId="3304972623" sldId="274"/>
        </pc:sldMkLst>
        <pc:picChg chg="add">
          <ac:chgData name="Калашников Иван Геннадьевич" userId="46653659-e317-41fc-8544-10fea5201da3" providerId="ADAL" clId="{220E18C2-084E-429A-A18A-B4669EF48589}" dt="2022-04-12T23:41:14.809" v="99" actId="22"/>
          <ac:picMkLst>
            <pc:docMk/>
            <pc:sldMk cId="3304972623" sldId="274"/>
            <ac:picMk id="3" creationId="{27349C21-DD5B-4E8E-978A-7C609B3256A0}"/>
          </ac:picMkLst>
        </pc:picChg>
        <pc:picChg chg="del mod">
          <ac:chgData name="Калашников Иван Геннадьевич" userId="46653659-e317-41fc-8544-10fea5201da3" providerId="ADAL" clId="{220E18C2-084E-429A-A18A-B4669EF48589}" dt="2022-04-12T23:41:14.529" v="98" actId="478"/>
          <ac:picMkLst>
            <pc:docMk/>
            <pc:sldMk cId="3304972623" sldId="274"/>
            <ac:picMk id="4" creationId="{9DB21271-95C8-4439-93D3-F6A5F9919055}"/>
          </ac:picMkLst>
        </pc:picChg>
      </pc:sldChg>
    </pc:docChg>
  </pc:docChgLst>
  <pc:docChgLst>
    <pc:chgData name="Калашников Иван Геннадьевич" userId="46653659-e317-41fc-8544-10fea5201da3" providerId="ADAL" clId="{9F178826-4196-4DA4-8426-4534CC7954A0}"/>
    <pc:docChg chg="undo redo custSel addSld delSld modSld sldOrd">
      <pc:chgData name="Калашников Иван Геннадьевич" userId="46653659-e317-41fc-8544-10fea5201da3" providerId="ADAL" clId="{9F178826-4196-4DA4-8426-4534CC7954A0}" dt="2022-02-18T12:37:37.308" v="829" actId="20577"/>
      <pc:docMkLst>
        <pc:docMk/>
      </pc:docMkLst>
      <pc:sldChg chg="modSp del mod">
        <pc:chgData name="Калашников Иван Геннадьевич" userId="46653659-e317-41fc-8544-10fea5201da3" providerId="ADAL" clId="{9F178826-4196-4DA4-8426-4534CC7954A0}" dt="2022-02-17T22:24:35.424" v="642" actId="47"/>
        <pc:sldMkLst>
          <pc:docMk/>
          <pc:sldMk cId="0" sldId="256"/>
        </pc:sldMkLst>
        <pc:spChg chg="mod">
          <ac:chgData name="Калашников Иван Геннадьевич" userId="46653659-e317-41fc-8544-10fea5201da3" providerId="ADAL" clId="{9F178826-4196-4DA4-8426-4534CC7954A0}" dt="2022-02-17T20:46:11.936" v="5" actId="1076"/>
          <ac:spMkLst>
            <pc:docMk/>
            <pc:sldMk cId="0" sldId="256"/>
            <ac:spMk id="83" creationId="{00000000-0000-0000-0000-000000000000}"/>
          </ac:spMkLst>
        </pc:spChg>
        <pc:spChg chg="mod">
          <ac:chgData name="Калашников Иван Геннадьевич" userId="46653659-e317-41fc-8544-10fea5201da3" providerId="ADAL" clId="{9F178826-4196-4DA4-8426-4534CC7954A0}" dt="2022-02-17T20:49:09.727" v="92" actId="1076"/>
          <ac:spMkLst>
            <pc:docMk/>
            <pc:sldMk cId="0" sldId="256"/>
            <ac:spMk id="84" creationId="{00000000-0000-0000-0000-000000000000}"/>
          </ac:spMkLst>
        </pc:spChg>
      </pc:sldChg>
      <pc:sldChg chg="addSp delSp modSp mod modNotesTx">
        <pc:chgData name="Калашников Иван Геннадьевич" userId="46653659-e317-41fc-8544-10fea5201da3" providerId="ADAL" clId="{9F178826-4196-4DA4-8426-4534CC7954A0}" dt="2022-02-18T12:17:20.606" v="817"/>
        <pc:sldMkLst>
          <pc:docMk/>
          <pc:sldMk cId="0" sldId="257"/>
        </pc:sldMkLst>
        <pc:spChg chg="add mod">
          <ac:chgData name="Калашников Иван Геннадьевич" userId="46653659-e317-41fc-8544-10fea5201da3" providerId="ADAL" clId="{9F178826-4196-4DA4-8426-4534CC7954A0}" dt="2022-02-17T20:54:20.644" v="95" actId="478"/>
          <ac:spMkLst>
            <pc:docMk/>
            <pc:sldMk cId="0" sldId="257"/>
            <ac:spMk id="3" creationId="{5113C5B9-2ECF-46BE-881D-AB54F144B948}"/>
          </ac:spMkLst>
        </pc:spChg>
        <pc:spChg chg="del">
          <ac:chgData name="Калашников Иван Геннадьевич" userId="46653659-e317-41fc-8544-10fea5201da3" providerId="ADAL" clId="{9F178826-4196-4DA4-8426-4534CC7954A0}" dt="2022-02-17T20:54:20.644" v="95" actId="478"/>
          <ac:spMkLst>
            <pc:docMk/>
            <pc:sldMk cId="0" sldId="257"/>
            <ac:spMk id="90" creationId="{00000000-0000-0000-0000-000000000000}"/>
          </ac:spMkLst>
        </pc:spChg>
        <pc:spChg chg="mod">
          <ac:chgData name="Калашников Иван Геннадьевич" userId="46653659-e317-41fc-8544-10fea5201da3" providerId="ADAL" clId="{9F178826-4196-4DA4-8426-4534CC7954A0}" dt="2022-02-17T20:54:25.804" v="101" actId="27636"/>
          <ac:spMkLst>
            <pc:docMk/>
            <pc:sldMk cId="0" sldId="257"/>
            <ac:spMk id="91" creationId="{00000000-0000-0000-0000-000000000000}"/>
          </ac:spMkLst>
        </pc:spChg>
        <pc:picChg chg="add del">
          <ac:chgData name="Калашников Иван Геннадьевич" userId="46653659-e317-41fc-8544-10fea5201da3" providerId="ADAL" clId="{9F178826-4196-4DA4-8426-4534CC7954A0}" dt="2022-02-17T22:23:35.156" v="621"/>
          <ac:picMkLst>
            <pc:docMk/>
            <pc:sldMk cId="0" sldId="257"/>
            <ac:picMk id="4" creationId="{D6834AE4-1A7A-4E77-B6D3-E7B091AD0B67}"/>
          </ac:picMkLst>
        </pc:picChg>
        <pc:picChg chg="add mod">
          <ac:chgData name="Калашников Иван Геннадьевич" userId="46653659-e317-41fc-8544-10fea5201da3" providerId="ADAL" clId="{9F178826-4196-4DA4-8426-4534CC7954A0}" dt="2022-02-17T20:54:25.804" v="101" actId="27636"/>
          <ac:picMkLst>
            <pc:docMk/>
            <pc:sldMk cId="0" sldId="257"/>
            <ac:picMk id="1026" creationId="{CF0084BC-7709-474F-A0EF-81DBE8BE706E}"/>
          </ac:picMkLst>
        </pc:picChg>
      </pc:sldChg>
      <pc:sldChg chg="addSp delSp modSp mod ord modNotesTx">
        <pc:chgData name="Калашников Иван Геннадьевич" userId="46653659-e317-41fc-8544-10fea5201da3" providerId="ADAL" clId="{9F178826-4196-4DA4-8426-4534CC7954A0}" dt="2022-02-18T12:37:37.308" v="829" actId="20577"/>
        <pc:sldMkLst>
          <pc:docMk/>
          <pc:sldMk cId="0" sldId="258"/>
        </pc:sldMkLst>
        <pc:spChg chg="add del mod">
          <ac:chgData name="Калашников Иван Геннадьевич" userId="46653659-e317-41fc-8544-10fea5201da3" providerId="ADAL" clId="{9F178826-4196-4DA4-8426-4534CC7954A0}" dt="2022-02-17T21:19:47.842" v="227" actId="478"/>
          <ac:spMkLst>
            <pc:docMk/>
            <pc:sldMk cId="0" sldId="258"/>
            <ac:spMk id="3" creationId="{44C97066-8417-44BE-89A6-864D52BDB6A3}"/>
          </ac:spMkLst>
        </pc:spChg>
        <pc:spChg chg="add mod ord">
          <ac:chgData name="Калашников Иван Геннадьевич" userId="46653659-e317-41fc-8544-10fea5201da3" providerId="ADAL" clId="{9F178826-4196-4DA4-8426-4534CC7954A0}" dt="2022-02-17T21:34:47.042" v="298" actId="14100"/>
          <ac:spMkLst>
            <pc:docMk/>
            <pc:sldMk cId="0" sldId="258"/>
            <ac:spMk id="4" creationId="{F4E8FB00-DEFB-4161-A123-F57096DFB516}"/>
          </ac:spMkLst>
        </pc:spChg>
        <pc:spChg chg="add del mod">
          <ac:chgData name="Калашников Иван Геннадьевич" userId="46653659-e317-41fc-8544-10fea5201da3" providerId="ADAL" clId="{9F178826-4196-4DA4-8426-4534CC7954A0}" dt="2022-02-17T21:34:59.783" v="300" actId="478"/>
          <ac:spMkLst>
            <pc:docMk/>
            <pc:sldMk cId="0" sldId="258"/>
            <ac:spMk id="6" creationId="{4CDA3DC6-EE27-4793-8716-7287EB1E3795}"/>
          </ac:spMkLst>
        </pc:spChg>
        <pc:spChg chg="add del mod">
          <ac:chgData name="Калашников Иван Геннадьевич" userId="46653659-e317-41fc-8544-10fea5201da3" providerId="ADAL" clId="{9F178826-4196-4DA4-8426-4534CC7954A0}" dt="2022-02-17T21:34:02.882" v="288" actId="478"/>
          <ac:spMkLst>
            <pc:docMk/>
            <pc:sldMk cId="0" sldId="258"/>
            <ac:spMk id="8" creationId="{5046B7A5-F166-4B2D-AF62-2D439EA6A986}"/>
          </ac:spMkLst>
        </pc:spChg>
        <pc:spChg chg="add mod">
          <ac:chgData name="Калашников Иван Геннадьевич" userId="46653659-e317-41fc-8544-10fea5201da3" providerId="ADAL" clId="{9F178826-4196-4DA4-8426-4534CC7954A0}" dt="2022-02-18T11:32:43.047" v="697" actId="208"/>
          <ac:spMkLst>
            <pc:docMk/>
            <pc:sldMk cId="0" sldId="258"/>
            <ac:spMk id="9" creationId="{959B52C4-0DEE-4436-93D0-B3087CBD8ED2}"/>
          </ac:spMkLst>
        </pc:spChg>
        <pc:spChg chg="del">
          <ac:chgData name="Калашников Иван Геннадьевич" userId="46653659-e317-41fc-8544-10fea5201da3" providerId="ADAL" clId="{9F178826-4196-4DA4-8426-4534CC7954A0}" dt="2022-02-17T21:34:52.025" v="299" actId="478"/>
          <ac:spMkLst>
            <pc:docMk/>
            <pc:sldMk cId="0" sldId="258"/>
            <ac:spMk id="98" creationId="{00000000-0000-0000-0000-000000000000}"/>
          </ac:spMkLst>
        </pc:spChg>
        <pc:spChg chg="del">
          <ac:chgData name="Калашников Иван Геннадьевич" userId="46653659-e317-41fc-8544-10fea5201da3" providerId="ADAL" clId="{9F178826-4196-4DA4-8426-4534CC7954A0}" dt="2022-02-17T21:19:45.082" v="226" actId="478"/>
          <ac:spMkLst>
            <pc:docMk/>
            <pc:sldMk cId="0" sldId="258"/>
            <ac:spMk id="99" creationId="{00000000-0000-0000-0000-000000000000}"/>
          </ac:spMkLst>
        </pc:spChg>
        <pc:graphicFrameChg chg="add mod">
          <ac:chgData name="Калашников Иван Геннадьевич" userId="46653659-e317-41fc-8544-10fea5201da3" providerId="ADAL" clId="{9F178826-4196-4DA4-8426-4534CC7954A0}" dt="2022-02-18T10:36:55.041" v="648" actId="20577"/>
          <ac:graphicFrameMkLst>
            <pc:docMk/>
            <pc:sldMk cId="0" sldId="258"/>
            <ac:graphicFrameMk id="10" creationId="{A3F601CB-8B34-4486-924D-38B29845A4F8}"/>
          </ac:graphicFrameMkLst>
        </pc:graphicFrameChg>
        <pc:picChg chg="add mod">
          <ac:chgData name="Калашников Иван Геннадьевич" userId="46653659-e317-41fc-8544-10fea5201da3" providerId="ADAL" clId="{9F178826-4196-4DA4-8426-4534CC7954A0}" dt="2022-02-17T21:35:06.012" v="301" actId="1076"/>
          <ac:picMkLst>
            <pc:docMk/>
            <pc:sldMk cId="0" sldId="258"/>
            <ac:picMk id="7" creationId="{CC072AC9-DE2B-45AE-A9F9-1A28EBF5A6C1}"/>
          </ac:picMkLst>
        </pc:picChg>
      </pc:sldChg>
      <pc:sldChg chg="addSp delSp modSp mod modNotesTx">
        <pc:chgData name="Калашников Иван Геннадьевич" userId="46653659-e317-41fc-8544-10fea5201da3" providerId="ADAL" clId="{9F178826-4196-4DA4-8426-4534CC7954A0}" dt="2022-02-18T11:43:56.085" v="741"/>
        <pc:sldMkLst>
          <pc:docMk/>
          <pc:sldMk cId="0" sldId="259"/>
        </pc:sldMkLst>
        <pc:spChg chg="add del mod">
          <ac:chgData name="Калашников Иван Геннадьевич" userId="46653659-e317-41fc-8544-10fea5201da3" providerId="ADAL" clId="{9F178826-4196-4DA4-8426-4534CC7954A0}" dt="2022-02-17T21:40:51.073" v="398" actId="478"/>
          <ac:spMkLst>
            <pc:docMk/>
            <pc:sldMk cId="0" sldId="259"/>
            <ac:spMk id="3" creationId="{E2340B4F-DD7D-4DC4-BDD7-7B051D9D4032}"/>
          </ac:spMkLst>
        </pc:spChg>
        <pc:spChg chg="add mod ord">
          <ac:chgData name="Калашников Иван Геннадьевич" userId="46653659-e317-41fc-8544-10fea5201da3" providerId="ADAL" clId="{9F178826-4196-4DA4-8426-4534CC7954A0}" dt="2022-02-17T21:42:43.914" v="420" actId="171"/>
          <ac:spMkLst>
            <pc:docMk/>
            <pc:sldMk cId="0" sldId="259"/>
            <ac:spMk id="5" creationId="{3FA7219A-59B4-46A7-ACE8-DA1622231B6C}"/>
          </ac:spMkLst>
        </pc:spChg>
        <pc:spChg chg="add mod ord">
          <ac:chgData name="Калашников Иван Геннадьевич" userId="46653659-e317-41fc-8544-10fea5201da3" providerId="ADAL" clId="{9F178826-4196-4DA4-8426-4534CC7954A0}" dt="2022-02-17T21:43:16.446" v="425" actId="167"/>
          <ac:spMkLst>
            <pc:docMk/>
            <pc:sldMk cId="0" sldId="259"/>
            <ac:spMk id="10" creationId="{71A53795-62FE-438E-A945-2F67D29B5989}"/>
          </ac:spMkLst>
        </pc:spChg>
        <pc:spChg chg="mod">
          <ac:chgData name="Калашников Иван Геннадьевич" userId="46653659-e317-41fc-8544-10fea5201da3" providerId="ADAL" clId="{9F178826-4196-4DA4-8426-4534CC7954A0}" dt="2022-02-17T21:44:30.592" v="428"/>
          <ac:spMkLst>
            <pc:docMk/>
            <pc:sldMk cId="0" sldId="259"/>
            <ac:spMk id="106" creationId="{00000000-0000-0000-0000-000000000000}"/>
          </ac:spMkLst>
        </pc:spChg>
        <pc:spChg chg="del">
          <ac:chgData name="Калашников Иван Геннадьевич" userId="46653659-e317-41fc-8544-10fea5201da3" providerId="ADAL" clId="{9F178826-4196-4DA4-8426-4534CC7954A0}" dt="2022-02-17T21:40:46.584" v="396" actId="478"/>
          <ac:spMkLst>
            <pc:docMk/>
            <pc:sldMk cId="0" sldId="259"/>
            <ac:spMk id="107" creationId="{00000000-0000-0000-0000-000000000000}"/>
          </ac:spMkLst>
        </pc:spChg>
        <pc:graphicFrameChg chg="add mod modGraphic">
          <ac:chgData name="Калашников Иван Геннадьевич" userId="46653659-e317-41fc-8544-10fea5201da3" providerId="ADAL" clId="{9F178826-4196-4DA4-8426-4534CC7954A0}" dt="2022-02-17T21:43:30.312" v="427" actId="1076"/>
          <ac:graphicFrameMkLst>
            <pc:docMk/>
            <pc:sldMk cId="0" sldId="259"/>
            <ac:graphicFrameMk id="4" creationId="{C382774D-D9D7-4FD7-B05C-2B7F264376AC}"/>
          </ac:graphicFrameMkLst>
        </pc:graphicFrameChg>
        <pc:picChg chg="add mod">
          <ac:chgData name="Калашников Иван Геннадьевич" userId="46653659-e317-41fc-8544-10fea5201da3" providerId="ADAL" clId="{9F178826-4196-4DA4-8426-4534CC7954A0}" dt="2022-02-17T21:42:50.985" v="421" actId="1076"/>
          <ac:picMkLst>
            <pc:docMk/>
            <pc:sldMk cId="0" sldId="259"/>
            <ac:picMk id="2050" creationId="{4F045DD5-F910-4C9A-84C3-44B11B9521E3}"/>
          </ac:picMkLst>
        </pc:picChg>
      </pc:sldChg>
      <pc:sldChg chg="del">
        <pc:chgData name="Калашников Иван Геннадьевич" userId="46653659-e317-41fc-8544-10fea5201da3" providerId="ADAL" clId="{9F178826-4196-4DA4-8426-4534CC7954A0}" dt="2022-02-17T22:03:39.917" v="429" actId="47"/>
        <pc:sldMkLst>
          <pc:docMk/>
          <pc:sldMk cId="0" sldId="260"/>
        </pc:sldMkLst>
      </pc:sldChg>
      <pc:sldChg chg="del">
        <pc:chgData name="Калашников Иван Геннадьевич" userId="46653659-e317-41fc-8544-10fea5201da3" providerId="ADAL" clId="{9F178826-4196-4DA4-8426-4534CC7954A0}" dt="2022-02-17T22:03:41.690" v="430" actId="47"/>
        <pc:sldMkLst>
          <pc:docMk/>
          <pc:sldMk cId="0" sldId="261"/>
        </pc:sldMkLst>
      </pc:sldChg>
      <pc:sldChg chg="del">
        <pc:chgData name="Калашников Иван Геннадьевич" userId="46653659-e317-41fc-8544-10fea5201da3" providerId="ADAL" clId="{9F178826-4196-4DA4-8426-4534CC7954A0}" dt="2022-02-17T22:03:58.331" v="433" actId="47"/>
        <pc:sldMkLst>
          <pc:docMk/>
          <pc:sldMk cId="0" sldId="262"/>
        </pc:sldMkLst>
      </pc:sldChg>
      <pc:sldChg chg="addSp modSp mod ord modNotesTx">
        <pc:chgData name="Калашников Иван Геннадьевич" userId="46653659-e317-41fc-8544-10fea5201da3" providerId="ADAL" clId="{9F178826-4196-4DA4-8426-4534CC7954A0}" dt="2022-02-18T11:36:03.846" v="729" actId="20577"/>
        <pc:sldMkLst>
          <pc:docMk/>
          <pc:sldMk cId="0" sldId="263"/>
        </pc:sldMkLst>
        <pc:spChg chg="add mod">
          <ac:chgData name="Калашников Иван Геннадьевич" userId="46653659-e317-41fc-8544-10fea5201da3" providerId="ADAL" clId="{9F178826-4196-4DA4-8426-4534CC7954A0}" dt="2022-02-17T22:10:49.756" v="541"/>
          <ac:spMkLst>
            <pc:docMk/>
            <pc:sldMk cId="0" sldId="263"/>
            <ac:spMk id="5" creationId="{8BDC0BCD-6759-4658-A503-99610C178516}"/>
          </ac:spMkLst>
        </pc:spChg>
        <pc:spChg chg="mod">
          <ac:chgData name="Калашников Иван Геннадьевич" userId="46653659-e317-41fc-8544-10fea5201da3" providerId="ADAL" clId="{9F178826-4196-4DA4-8426-4534CC7954A0}" dt="2022-02-17T22:11:37.170" v="545"/>
          <ac:spMkLst>
            <pc:docMk/>
            <pc:sldMk cId="0" sldId="263"/>
            <ac:spMk id="145" creationId="{00000000-0000-0000-0000-000000000000}"/>
          </ac:spMkLst>
        </pc:spChg>
        <pc:spChg chg="mod">
          <ac:chgData name="Калашников Иван Геннадьевич" userId="46653659-e317-41fc-8544-10fea5201da3" providerId="ADAL" clId="{9F178826-4196-4DA4-8426-4534CC7954A0}" dt="2022-02-17T22:17:23.673" v="615" actId="20577"/>
          <ac:spMkLst>
            <pc:docMk/>
            <pc:sldMk cId="0" sldId="263"/>
            <ac:spMk id="146" creationId="{00000000-0000-0000-0000-000000000000}"/>
          </ac:spMkLst>
        </pc:spChg>
        <pc:picChg chg="add mod">
          <ac:chgData name="Калашников Иван Геннадьевич" userId="46653659-e317-41fc-8544-10fea5201da3" providerId="ADAL" clId="{9F178826-4196-4DA4-8426-4534CC7954A0}" dt="2022-02-17T22:19:25.275" v="617" actId="1076"/>
          <ac:picMkLst>
            <pc:docMk/>
            <pc:sldMk cId="0" sldId="263"/>
            <ac:picMk id="3" creationId="{9BA9EC99-7C8F-47F1-A59C-F0A799741292}"/>
          </ac:picMkLst>
        </pc:picChg>
        <pc:picChg chg="add mod">
          <ac:chgData name="Калашников Иван Геннадьевич" userId="46653659-e317-41fc-8544-10fea5201da3" providerId="ADAL" clId="{9F178826-4196-4DA4-8426-4534CC7954A0}" dt="2022-02-17T22:10:49.756" v="541"/>
          <ac:picMkLst>
            <pc:docMk/>
            <pc:sldMk cId="0" sldId="263"/>
            <ac:picMk id="6" creationId="{B01B7ED5-86CD-42B9-B2E4-D6EAD93F917B}"/>
          </ac:picMkLst>
        </pc:picChg>
      </pc:sldChg>
      <pc:sldChg chg="addSp modSp mod ord modNotesTx">
        <pc:chgData name="Калашников Иван Геннадьевич" userId="46653659-e317-41fc-8544-10fea5201da3" providerId="ADAL" clId="{9F178826-4196-4DA4-8426-4534CC7954A0}" dt="2022-02-18T11:42:16.619" v="739" actId="20577"/>
        <pc:sldMkLst>
          <pc:docMk/>
          <pc:sldMk cId="0" sldId="264"/>
        </pc:sldMkLst>
        <pc:spChg chg="add mod">
          <ac:chgData name="Калашников Иван Геннадьевич" userId="46653659-e317-41fc-8544-10fea5201da3" providerId="ADAL" clId="{9F178826-4196-4DA4-8426-4534CC7954A0}" dt="2022-02-17T22:10:53.470" v="542"/>
          <ac:spMkLst>
            <pc:docMk/>
            <pc:sldMk cId="0" sldId="264"/>
            <ac:spMk id="14" creationId="{2502DAA4-69BF-4509-8A3E-6C2AB34BF499}"/>
          </ac:spMkLst>
        </pc:spChg>
        <pc:spChg chg="mod">
          <ac:chgData name="Калашников Иван Геннадьевич" userId="46653659-e317-41fc-8544-10fea5201da3" providerId="ADAL" clId="{9F178826-4196-4DA4-8426-4534CC7954A0}" dt="2022-02-17T22:04:57.201" v="491" actId="20577"/>
          <ac:spMkLst>
            <pc:docMk/>
            <pc:sldMk cId="0" sldId="264"/>
            <ac:spMk id="153" creationId="{00000000-0000-0000-0000-000000000000}"/>
          </ac:spMkLst>
        </pc:spChg>
        <pc:spChg chg="mod">
          <ac:chgData name="Калашников Иван Геннадьевич" userId="46653659-e317-41fc-8544-10fea5201da3" providerId="ADAL" clId="{9F178826-4196-4DA4-8426-4534CC7954A0}" dt="2022-02-17T22:04:17.642" v="447" actId="20577"/>
          <ac:spMkLst>
            <pc:docMk/>
            <pc:sldMk cId="0" sldId="264"/>
            <ac:spMk id="154" creationId="{00000000-0000-0000-0000-000000000000}"/>
          </ac:spMkLst>
        </pc:spChg>
        <pc:spChg chg="mod">
          <ac:chgData name="Калашников Иван Геннадьевич" userId="46653659-e317-41fc-8544-10fea5201da3" providerId="ADAL" clId="{9F178826-4196-4DA4-8426-4534CC7954A0}" dt="2022-02-17T22:04:09.559" v="444" actId="20577"/>
          <ac:spMkLst>
            <pc:docMk/>
            <pc:sldMk cId="0" sldId="264"/>
            <ac:spMk id="158" creationId="{00000000-0000-0000-0000-000000000000}"/>
          </ac:spMkLst>
        </pc:spChg>
        <pc:spChg chg="mod">
          <ac:chgData name="Калашников Иван Геннадьевич" userId="46653659-e317-41fc-8544-10fea5201da3" providerId="ADAL" clId="{9F178826-4196-4DA4-8426-4534CC7954A0}" dt="2022-02-17T22:04:36.459" v="470" actId="20577"/>
          <ac:spMkLst>
            <pc:docMk/>
            <pc:sldMk cId="0" sldId="264"/>
            <ac:spMk id="160" creationId="{00000000-0000-0000-0000-000000000000}"/>
          </ac:spMkLst>
        </pc:spChg>
        <pc:picChg chg="add mod">
          <ac:chgData name="Калашников Иван Геннадьевич" userId="46653659-e317-41fc-8544-10fea5201da3" providerId="ADAL" clId="{9F178826-4196-4DA4-8426-4534CC7954A0}" dt="2022-02-17T22:10:53.470" v="542"/>
          <ac:picMkLst>
            <pc:docMk/>
            <pc:sldMk cId="0" sldId="264"/>
            <ac:picMk id="15" creationId="{E27F669B-FA68-422B-9532-2D043D927EC1}"/>
          </ac:picMkLst>
        </pc:picChg>
      </pc:sldChg>
      <pc:sldChg chg="del">
        <pc:chgData name="Калашников Иван Геннадьевич" userId="46653659-e317-41fc-8544-10fea5201da3" providerId="ADAL" clId="{9F178826-4196-4DA4-8426-4534CC7954A0}" dt="2022-02-17T22:07:51.226" v="492" actId="47"/>
        <pc:sldMkLst>
          <pc:docMk/>
          <pc:sldMk cId="87172503" sldId="265"/>
        </pc:sldMkLst>
      </pc:sldChg>
      <pc:sldChg chg="addSp delSp modSp add del mod ord setBg modNotesTx">
        <pc:chgData name="Калашников Иван Геннадьевич" userId="46653659-e317-41fc-8544-10fea5201da3" providerId="ADAL" clId="{9F178826-4196-4DA4-8426-4534CC7954A0}" dt="2022-02-18T12:17:32.037" v="818"/>
        <pc:sldMkLst>
          <pc:docMk/>
          <pc:sldMk cId="87172503" sldId="265"/>
        </pc:sldMkLst>
        <pc:spChg chg="add del mod">
          <ac:chgData name="Калашников Иван Геннадьевич" userId="46653659-e317-41fc-8544-10fea5201da3" providerId="ADAL" clId="{9F178826-4196-4DA4-8426-4534CC7954A0}" dt="2022-02-17T22:23:59.247" v="628" actId="478"/>
          <ac:spMkLst>
            <pc:docMk/>
            <pc:sldMk cId="87172503" sldId="265"/>
            <ac:spMk id="3" creationId="{646AC476-A6CB-4F2D-B9E4-4BBE53F4B7ED}"/>
          </ac:spMkLst>
        </pc:spChg>
        <pc:spChg chg="add del mod">
          <ac:chgData name="Калашников Иван Геннадьевич" userId="46653659-e317-41fc-8544-10fea5201da3" providerId="ADAL" clId="{9F178826-4196-4DA4-8426-4534CC7954A0}" dt="2022-02-17T22:23:53.299" v="626"/>
          <ac:spMkLst>
            <pc:docMk/>
            <pc:sldMk cId="87172503" sldId="265"/>
            <ac:spMk id="4" creationId="{3EE21624-AC25-43C3-9198-104074763124}"/>
          </ac:spMkLst>
        </pc:spChg>
        <pc:spChg chg="del">
          <ac:chgData name="Калашников Иван Геннадьевич" userId="46653659-e317-41fc-8544-10fea5201da3" providerId="ADAL" clId="{9F178826-4196-4DA4-8426-4534CC7954A0}" dt="2022-02-17T22:23:56.402" v="627" actId="478"/>
          <ac:spMkLst>
            <pc:docMk/>
            <pc:sldMk cId="87172503" sldId="265"/>
            <ac:spMk id="5" creationId="{00000000-0000-0000-0000-000000000000}"/>
          </ac:spMkLst>
        </pc:spChg>
        <pc:spChg chg="del">
          <ac:chgData name="Калашников Иван Геннадьевич" userId="46653659-e317-41fc-8544-10fea5201da3" providerId="ADAL" clId="{9F178826-4196-4DA4-8426-4534CC7954A0}" dt="2022-02-17T22:24:02.936" v="629" actId="478"/>
          <ac:spMkLst>
            <pc:docMk/>
            <pc:sldMk cId="87172503" sldId="265"/>
            <ac:spMk id="7" creationId="{00000000-0000-0000-0000-000000000000}"/>
          </ac:spMkLst>
        </pc:spChg>
        <pc:spChg chg="add del mod">
          <ac:chgData name="Калашников Иван Геннадьевич" userId="46653659-e317-41fc-8544-10fea5201da3" providerId="ADAL" clId="{9F178826-4196-4DA4-8426-4534CC7954A0}" dt="2022-02-17T22:24:06.263" v="630" actId="478"/>
          <ac:spMkLst>
            <pc:docMk/>
            <pc:sldMk cId="87172503" sldId="265"/>
            <ac:spMk id="8" creationId="{D5F86641-0F94-476A-8723-3EBD66FD8AAE}"/>
          </ac:spMkLst>
        </pc:spChg>
        <pc:spChg chg="add mod">
          <ac:chgData name="Калашников Иван Геннадьевич" userId="46653659-e317-41fc-8544-10fea5201da3" providerId="ADAL" clId="{9F178826-4196-4DA4-8426-4534CC7954A0}" dt="2022-02-17T22:24:06.765" v="631"/>
          <ac:spMkLst>
            <pc:docMk/>
            <pc:sldMk cId="87172503" sldId="265"/>
            <ac:spMk id="9" creationId="{B0C5A509-5B33-4484-9008-36A606AC5BB7}"/>
          </ac:spMkLst>
        </pc:spChg>
        <pc:spChg chg="add del mod">
          <ac:chgData name="Калашников Иван Геннадьевич" userId="46653659-e317-41fc-8544-10fea5201da3" providerId="ADAL" clId="{9F178826-4196-4DA4-8426-4534CC7954A0}" dt="2022-02-17T22:24:20.361" v="635"/>
          <ac:spMkLst>
            <pc:docMk/>
            <pc:sldMk cId="87172503" sldId="265"/>
            <ac:spMk id="10" creationId="{E6995663-2C92-47EF-8D5C-D3940A1AA337}"/>
          </ac:spMkLst>
        </pc:spChg>
        <pc:spChg chg="add del mod">
          <ac:chgData name="Калашников Иван Геннадьевич" userId="46653659-e317-41fc-8544-10fea5201da3" providerId="ADAL" clId="{9F178826-4196-4DA4-8426-4534CC7954A0}" dt="2022-02-17T22:24:25.658" v="639"/>
          <ac:spMkLst>
            <pc:docMk/>
            <pc:sldMk cId="87172503" sldId="265"/>
            <ac:spMk id="11" creationId="{39601826-06E8-49F4-9801-5889232ACF5F}"/>
          </ac:spMkLst>
        </pc:spChg>
        <pc:spChg chg="add mod">
          <ac:chgData name="Калашников Иван Геннадьевич" userId="46653659-e317-41fc-8544-10fea5201da3" providerId="ADAL" clId="{9F178826-4196-4DA4-8426-4534CC7954A0}" dt="2022-02-17T22:24:31.017" v="641" actId="1076"/>
          <ac:spMkLst>
            <pc:docMk/>
            <pc:sldMk cId="87172503" sldId="265"/>
            <ac:spMk id="12" creationId="{FE4B9069-8D60-46B2-A103-9883170BAF30}"/>
          </ac:spMkLst>
        </pc:spChg>
      </pc:sldChg>
      <pc:sldChg chg="addSp delSp modSp mod modNotesTx">
        <pc:chgData name="Калашников Иван Геннадьевич" userId="46653659-e317-41fc-8544-10fea5201da3" providerId="ADAL" clId="{9F178826-4196-4DA4-8426-4534CC7954A0}" dt="2022-02-18T11:47:43.548" v="815" actId="20577"/>
        <pc:sldMkLst>
          <pc:docMk/>
          <pc:sldMk cId="0" sldId="266"/>
        </pc:sldMkLst>
        <pc:spChg chg="add del mod">
          <ac:chgData name="Калашников Иван Геннадьевич" userId="46653659-e317-41fc-8544-10fea5201da3" providerId="ADAL" clId="{9F178826-4196-4DA4-8426-4534CC7954A0}" dt="2022-02-17T22:08:49.875" v="495" actId="478"/>
          <ac:spMkLst>
            <pc:docMk/>
            <pc:sldMk cId="0" sldId="266"/>
            <ac:spMk id="3" creationId="{3B865E9E-E626-451A-B9A8-27F13F56635D}"/>
          </ac:spMkLst>
        </pc:spChg>
        <pc:spChg chg="add mod">
          <ac:chgData name="Калашников Иван Геннадьевич" userId="46653659-e317-41fc-8544-10fea5201da3" providerId="ADAL" clId="{9F178826-4196-4DA4-8426-4534CC7954A0}" dt="2022-02-17T22:10:36.954" v="540" actId="1076"/>
          <ac:spMkLst>
            <pc:docMk/>
            <pc:sldMk cId="0" sldId="266"/>
            <ac:spMk id="7" creationId="{C1AF6246-455E-4C11-84AE-5206EB351769}"/>
          </ac:spMkLst>
        </pc:spChg>
        <pc:spChg chg="add mod">
          <ac:chgData name="Калашников Иван Геннадьевич" userId="46653659-e317-41fc-8544-10fea5201da3" providerId="ADAL" clId="{9F178826-4196-4DA4-8426-4534CC7954A0}" dt="2022-02-17T22:11:01.116" v="543"/>
          <ac:spMkLst>
            <pc:docMk/>
            <pc:sldMk cId="0" sldId="266"/>
            <ac:spMk id="11" creationId="{6FF9CF1A-DE6C-469D-A448-194CF665789C}"/>
          </ac:spMkLst>
        </pc:spChg>
        <pc:spChg chg="del">
          <ac:chgData name="Калашников Иван Геннадьевич" userId="46653659-e317-41fc-8544-10fea5201da3" providerId="ADAL" clId="{9F178826-4196-4DA4-8426-4534CC7954A0}" dt="2022-02-17T22:09:39.301" v="505" actId="478"/>
          <ac:spMkLst>
            <pc:docMk/>
            <pc:sldMk cId="0" sldId="266"/>
            <ac:spMk id="178" creationId="{00000000-0000-0000-0000-000000000000}"/>
          </ac:spMkLst>
        </pc:spChg>
        <pc:spChg chg="del">
          <ac:chgData name="Калашников Иван Геннадьевич" userId="46653659-e317-41fc-8544-10fea5201da3" providerId="ADAL" clId="{9F178826-4196-4DA4-8426-4534CC7954A0}" dt="2022-02-17T22:08:46.401" v="493" actId="478"/>
          <ac:spMkLst>
            <pc:docMk/>
            <pc:sldMk cId="0" sldId="266"/>
            <ac:spMk id="179" creationId="{00000000-0000-0000-0000-000000000000}"/>
          </ac:spMkLst>
        </pc:spChg>
        <pc:picChg chg="add mod">
          <ac:chgData name="Калашников Иван Геннадьевич" userId="46653659-e317-41fc-8544-10fea5201da3" providerId="ADAL" clId="{9F178826-4196-4DA4-8426-4534CC7954A0}" dt="2022-02-17T22:10:17.436" v="535" actId="1076"/>
          <ac:picMkLst>
            <pc:docMk/>
            <pc:sldMk cId="0" sldId="266"/>
            <ac:picMk id="5" creationId="{77A37BBB-4340-4364-A2DF-FF64CE10DE5E}"/>
          </ac:picMkLst>
        </pc:picChg>
        <pc:picChg chg="add mod">
          <ac:chgData name="Калашников Иван Геннадьевич" userId="46653659-e317-41fc-8544-10fea5201da3" providerId="ADAL" clId="{9F178826-4196-4DA4-8426-4534CC7954A0}" dt="2022-02-17T22:11:01.116" v="543"/>
          <ac:picMkLst>
            <pc:docMk/>
            <pc:sldMk cId="0" sldId="266"/>
            <ac:picMk id="12" creationId="{4CC2C9E3-7CA0-4C21-8D0D-0CE814E07ECD}"/>
          </ac:picMkLst>
        </pc:picChg>
      </pc:sldChg>
      <pc:sldChg chg="del">
        <pc:chgData name="Калашников Иван Геннадьевич" userId="46653659-e317-41fc-8544-10fea5201da3" providerId="ADAL" clId="{9F178826-4196-4DA4-8426-4534CC7954A0}" dt="2022-02-17T22:11:17.372" v="544" actId="47"/>
        <pc:sldMkLst>
          <pc:docMk/>
          <pc:sldMk cId="0" sldId="267"/>
        </pc:sldMkLst>
      </pc:sldChg>
      <pc:sldChg chg="addSp delSp modSp add mod modNotesTx">
        <pc:chgData name="Калашников Иван Геннадьевич" userId="46653659-e317-41fc-8544-10fea5201da3" providerId="ADAL" clId="{9F178826-4196-4DA4-8426-4534CC7954A0}" dt="2022-02-18T12:25:46.294" v="821"/>
        <pc:sldMkLst>
          <pc:docMk/>
          <pc:sldMk cId="4032622014" sldId="268"/>
        </pc:sldMkLst>
        <pc:spChg chg="add mod">
          <ac:chgData name="Калашников Иван Геннадьевич" userId="46653659-e317-41fc-8544-10fea5201da3" providerId="ADAL" clId="{9F178826-4196-4DA4-8426-4534CC7954A0}" dt="2022-02-17T21:17:37.768" v="218" actId="1076"/>
          <ac:spMkLst>
            <pc:docMk/>
            <pc:sldMk cId="4032622014" sldId="268"/>
            <ac:spMk id="8" creationId="{F6D4EB82-DC6B-4AD6-B5A8-096FA6E50329}"/>
          </ac:spMkLst>
        </pc:spChg>
        <pc:spChg chg="add del mod">
          <ac:chgData name="Калашников Иван Геннадьевич" userId="46653659-e317-41fc-8544-10fea5201da3" providerId="ADAL" clId="{9F178826-4196-4DA4-8426-4534CC7954A0}" dt="2022-02-17T21:11:05.529" v="164" actId="478"/>
          <ac:spMkLst>
            <pc:docMk/>
            <pc:sldMk cId="4032622014" sldId="268"/>
            <ac:spMk id="10" creationId="{1BB8618C-4691-401C-9E87-51CB7AACD054}"/>
          </ac:spMkLst>
        </pc:spChg>
        <pc:spChg chg="add del mod">
          <ac:chgData name="Калашников Иван Геннадьевич" userId="46653659-e317-41fc-8544-10fea5201da3" providerId="ADAL" clId="{9F178826-4196-4DA4-8426-4534CC7954A0}" dt="2022-02-17T21:11:01.958" v="163" actId="478"/>
          <ac:spMkLst>
            <pc:docMk/>
            <pc:sldMk cId="4032622014" sldId="268"/>
            <ac:spMk id="12" creationId="{41E3C20B-DE07-4B41-9F9E-A9D80BB81641}"/>
          </ac:spMkLst>
        </pc:spChg>
        <pc:spChg chg="add mod">
          <ac:chgData name="Калашников Иван Геннадьевич" userId="46653659-e317-41fc-8544-10fea5201da3" providerId="ADAL" clId="{9F178826-4196-4DA4-8426-4534CC7954A0}" dt="2022-02-17T21:17:52.080" v="221" actId="1076"/>
          <ac:spMkLst>
            <pc:docMk/>
            <pc:sldMk cId="4032622014" sldId="268"/>
            <ac:spMk id="15" creationId="{7268ADEF-CC57-4A06-A866-8B4A776E9542}"/>
          </ac:spMkLst>
        </pc:spChg>
        <pc:spChg chg="add mod">
          <ac:chgData name="Калашников Иван Геннадьевич" userId="46653659-e317-41fc-8544-10fea5201da3" providerId="ADAL" clId="{9F178826-4196-4DA4-8426-4534CC7954A0}" dt="2022-02-17T21:17:46.749" v="220" actId="1076"/>
          <ac:spMkLst>
            <pc:docMk/>
            <pc:sldMk cId="4032622014" sldId="268"/>
            <ac:spMk id="16" creationId="{FCE4D5A8-03C5-4FAC-9184-ABE2206D059B}"/>
          </ac:spMkLst>
        </pc:spChg>
        <pc:spChg chg="add mod">
          <ac:chgData name="Калашников Иван Геннадьевич" userId="46653659-e317-41fc-8544-10fea5201da3" providerId="ADAL" clId="{9F178826-4196-4DA4-8426-4534CC7954A0}" dt="2022-02-17T21:17:41.951" v="219" actId="1076"/>
          <ac:spMkLst>
            <pc:docMk/>
            <pc:sldMk cId="4032622014" sldId="268"/>
            <ac:spMk id="17" creationId="{93D1F19F-4C79-46A8-9252-47DE90AD6786}"/>
          </ac:spMkLst>
        </pc:spChg>
        <pc:spChg chg="add mod">
          <ac:chgData name="Калашников Иван Геннадьевич" userId="46653659-e317-41fc-8544-10fea5201da3" providerId="ADAL" clId="{9F178826-4196-4DA4-8426-4534CC7954A0}" dt="2022-02-17T21:42:59.296" v="422"/>
          <ac:spMkLst>
            <pc:docMk/>
            <pc:sldMk cId="4032622014" sldId="268"/>
            <ac:spMk id="18" creationId="{CA201BE2-5F77-4F64-9081-6FCF4DC883B7}"/>
          </ac:spMkLst>
        </pc:spChg>
        <pc:spChg chg="mod">
          <ac:chgData name="Калашников Иван Геннадьевич" userId="46653659-e317-41fc-8544-10fea5201da3" providerId="ADAL" clId="{9F178826-4196-4DA4-8426-4534CC7954A0}" dt="2022-02-17T21:07:03.548" v="120" actId="1076"/>
          <ac:spMkLst>
            <pc:docMk/>
            <pc:sldMk cId="4032622014" sldId="268"/>
            <ac:spMk id="90" creationId="{00000000-0000-0000-0000-000000000000}"/>
          </ac:spMkLst>
        </pc:spChg>
        <pc:spChg chg="del mod">
          <ac:chgData name="Калашников Иван Геннадьевич" userId="46653659-e317-41fc-8544-10fea5201da3" providerId="ADAL" clId="{9F178826-4196-4DA4-8426-4534CC7954A0}" dt="2022-02-17T21:10:53.727" v="162"/>
          <ac:spMkLst>
            <pc:docMk/>
            <pc:sldMk cId="4032622014" sldId="268"/>
            <ac:spMk id="91" creationId="{00000000-0000-0000-0000-000000000000}"/>
          </ac:spMkLst>
        </pc:spChg>
        <pc:picChg chg="add mod">
          <ac:chgData name="Калашников Иван Геннадьевич" userId="46653659-e317-41fc-8544-10fea5201da3" providerId="ADAL" clId="{9F178826-4196-4DA4-8426-4534CC7954A0}" dt="2022-02-17T21:07:42.432" v="126" actId="1076"/>
          <ac:picMkLst>
            <pc:docMk/>
            <pc:sldMk cId="4032622014" sldId="268"/>
            <ac:picMk id="3" creationId="{6EEE1898-B341-432D-AB2B-CEB6F4279AA9}"/>
          </ac:picMkLst>
        </pc:picChg>
        <pc:picChg chg="add mod modCrop">
          <ac:chgData name="Калашников Иван Геннадьевич" userId="46653659-e317-41fc-8544-10fea5201da3" providerId="ADAL" clId="{9F178826-4196-4DA4-8426-4534CC7954A0}" dt="2022-02-17T21:07:58.714" v="129" actId="1076"/>
          <ac:picMkLst>
            <pc:docMk/>
            <pc:sldMk cId="4032622014" sldId="268"/>
            <ac:picMk id="5" creationId="{3BD8B4A0-A7FB-4C19-A0CE-93498AF17CA4}"/>
          </ac:picMkLst>
        </pc:picChg>
        <pc:picChg chg="add mod">
          <ac:chgData name="Калашников Иван Геннадьевич" userId="46653659-e317-41fc-8544-10fea5201da3" providerId="ADAL" clId="{9F178826-4196-4DA4-8426-4534CC7954A0}" dt="2022-02-17T21:08:44.151" v="135" actId="1076"/>
          <ac:picMkLst>
            <pc:docMk/>
            <pc:sldMk cId="4032622014" sldId="268"/>
            <ac:picMk id="7" creationId="{725C9986-EAAD-48F4-A77F-EC6CF52ED26D}"/>
          </ac:picMkLst>
        </pc:picChg>
        <pc:picChg chg="add mod">
          <ac:chgData name="Калашников Иван Геннадьевич" userId="46653659-e317-41fc-8544-10fea5201da3" providerId="ADAL" clId="{9F178826-4196-4DA4-8426-4534CC7954A0}" dt="2022-02-17T21:42:59.296" v="422"/>
          <ac:picMkLst>
            <pc:docMk/>
            <pc:sldMk cId="4032622014" sldId="268"/>
            <ac:picMk id="19" creationId="{D9A2FA48-1366-40FD-A06B-F754CC688A49}"/>
          </ac:picMkLst>
        </pc:picChg>
      </pc:sldChg>
      <pc:sldMasterChg chg="delSldLayout">
        <pc:chgData name="Калашников Иван Геннадьевич" userId="46653659-e317-41fc-8544-10fea5201da3" providerId="ADAL" clId="{9F178826-4196-4DA4-8426-4534CC7954A0}" dt="2022-02-17T22:24:35.424" v="642" actId="47"/>
        <pc:sldMasterMkLst>
          <pc:docMk/>
          <pc:sldMasterMk cId="0" sldId="2147483665"/>
        </pc:sldMasterMkLst>
        <pc:sldLayoutChg chg="del">
          <pc:chgData name="Калашников Иван Геннадьевич" userId="46653659-e317-41fc-8544-10fea5201da3" providerId="ADAL" clId="{9F178826-4196-4DA4-8426-4534CC7954A0}" dt="2022-02-17T22:24:35.424" v="642" actId="47"/>
          <pc:sldLayoutMkLst>
            <pc:docMk/>
            <pc:sldMasterMk cId="0" sldId="2147483665"/>
            <pc:sldLayoutMk cId="0" sldId="2147483659"/>
          </pc:sldLayoutMkLst>
        </pc:sldLayoutChg>
        <pc:sldLayoutChg chg="del">
          <pc:chgData name="Калашников Иван Геннадьевич" userId="46653659-e317-41fc-8544-10fea5201da3" providerId="ADAL" clId="{9F178826-4196-4DA4-8426-4534CC7954A0}" dt="2022-02-17T22:11:17.372" v="544" actId="47"/>
          <pc:sldLayoutMkLst>
            <pc:docMk/>
            <pc:sldMasterMk cId="0" sldId="2147483665"/>
            <pc:sldLayoutMk cId="0"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89558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0da56205b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g10da56205b3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8" name="Google Shape;88;g10da56205b3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0da56205b3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g10da56205b3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solidFill>
                  <a:srgbClr val="000000"/>
                </a:solidFill>
                <a:effectLst/>
                <a:latin typeface="Times New Roman" panose="02020603050405020304" pitchFamily="18" charset="0"/>
                <a:ea typeface="Times New Roman" panose="02020603050405020304" pitchFamily="18" charset="0"/>
              </a:rPr>
              <a:t>The digitalization of business is taking place all over the world. This allows you to speed up production. Provides transparent reporting for investors, ease of use for employees, increases competitiveness in the market. For example, a pizzeria that will have a business process management system, on the one hand - the convenience of ordering from the client, transparency of work, reporting to investors. It’s </a:t>
            </a:r>
            <a:r>
              <a:rPr lang="en-US" sz="1800" dirty="0" err="1">
                <a:solidFill>
                  <a:srgbClr val="000000"/>
                </a:solidFill>
                <a:effectLst/>
                <a:latin typeface="Times New Roman" panose="02020603050405020304" pitchFamily="18" charset="0"/>
                <a:ea typeface="Times New Roman" panose="02020603050405020304" pitchFamily="18" charset="0"/>
              </a:rPr>
              <a:t>easey</a:t>
            </a:r>
            <a:r>
              <a:rPr lang="en-US" sz="1800" dirty="0">
                <a:solidFill>
                  <a:srgbClr val="000000"/>
                </a:solidFill>
                <a:effectLst/>
                <a:latin typeface="Times New Roman" panose="02020603050405020304" pitchFamily="18" charset="0"/>
                <a:ea typeface="Times New Roman" panose="02020603050405020304" pitchFamily="18" charset="0"/>
              </a:rPr>
              <a:t> to count how many pizzas you sold past month, or past year. May be you can analyze dependencies of orders and changes in application.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solidFill>
                  <a:srgbClr val="000000"/>
                </a:solidFill>
                <a:effectLst/>
                <a:latin typeface="Times New Roman" panose="02020603050405020304" pitchFamily="18" charset="0"/>
                <a:ea typeface="Times New Roman" panose="02020603050405020304" pitchFamily="18" charset="0"/>
              </a:rPr>
              <a:t>The relevance of the security of information systems does not require much argumentation. Take our situation as an example. We are sitting remotely from each other and talking over the Internet. We can do this with the zoom app. Do you care about the protection of your data? Do you know where the broadcast is stored, is anyone else listening to us? The answers to these questions are critical for organizations such as the police, medical institutions, the military industry, state secrets.</a:t>
            </a:r>
            <a:endParaRPr lang="ru-RU"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ru-RU"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88" name="Google Shape;88;g10da56205b3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3</a:t>
            </a:fld>
            <a:endParaRPr/>
          </a:p>
        </p:txBody>
      </p:sp>
    </p:spTree>
    <p:extLst>
      <p:ext uri="{BB962C8B-B14F-4D97-AF65-F5344CB8AC3E}">
        <p14:creationId xmlns:p14="http://schemas.microsoft.com/office/powerpoint/2010/main" val="2517073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0daada510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10daada510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g10daada5104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daada510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10daada5104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solidFill>
                  <a:srgbClr val="000000"/>
                </a:solidFill>
                <a:effectLst/>
                <a:latin typeface="Times New Roman" panose="02020603050405020304" pitchFamily="18" charset="0"/>
                <a:ea typeface="Times New Roman" panose="02020603050405020304" pitchFamily="18" charset="0"/>
              </a:rPr>
              <a:t>Before looking for existing solutions, I highlighted the criteria that companies pay attention to when choosing secure software.</a:t>
            </a:r>
            <a:endParaRPr lang="ru-RU"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ru-RU" sz="1100" dirty="0">
              <a:solidFill>
                <a:srgbClr val="000000"/>
              </a:solidFill>
            </a:endParaRPr>
          </a:p>
          <a:p>
            <a:pPr marL="0" lvl="0" indent="0" algn="l" rtl="0">
              <a:spcBef>
                <a:spcPts val="0"/>
              </a:spcBef>
              <a:spcAft>
                <a:spcPts val="0"/>
              </a:spcAft>
              <a:buNone/>
            </a:pPr>
            <a:r>
              <a:rPr lang="en-US" sz="1100" dirty="0">
                <a:solidFill>
                  <a:srgbClr val="000000"/>
                </a:solidFill>
              </a:rPr>
              <a:t>I reviewed the requirements for a military </a:t>
            </a:r>
            <a:r>
              <a:rPr lang="en-US" sz="1100" dirty="0" err="1">
                <a:solidFill>
                  <a:srgbClr val="000000"/>
                </a:solidFill>
              </a:rPr>
              <a:t>prodaction</a:t>
            </a:r>
            <a:r>
              <a:rPr lang="en-US" sz="1100" dirty="0">
                <a:solidFill>
                  <a:srgbClr val="000000"/>
                </a:solidFill>
              </a:rPr>
              <a:t>.</a:t>
            </a:r>
            <a:endParaRPr lang="ru-RU" sz="1100" dirty="0">
              <a:solidFill>
                <a:srgbClr val="000000"/>
              </a:solidFill>
            </a:endParaRPr>
          </a:p>
          <a:p>
            <a:pPr marL="0" lvl="0" indent="0" algn="l" rtl="0">
              <a:spcBef>
                <a:spcPts val="0"/>
              </a:spcBef>
              <a:spcAft>
                <a:spcPts val="0"/>
              </a:spcAft>
              <a:buNone/>
            </a:pPr>
            <a:r>
              <a:rPr lang="en-US" sz="1100" dirty="0">
                <a:solidFill>
                  <a:srgbClr val="000000"/>
                </a:solidFill>
              </a:rPr>
              <a:t>Requirements:</a:t>
            </a:r>
            <a:br>
              <a:rPr lang="en-US" sz="1100" dirty="0">
                <a:solidFill>
                  <a:srgbClr val="000000"/>
                </a:solidFill>
              </a:rPr>
            </a:br>
            <a:endParaRPr lang="en-US" sz="1100" dirty="0">
              <a:solidFill>
                <a:srgbClr val="000000"/>
              </a:solidFill>
            </a:endParaRPr>
          </a:p>
          <a:p>
            <a:pPr marL="0" lvl="0" indent="-285750" algn="l" rtl="0">
              <a:spcBef>
                <a:spcPts val="0"/>
              </a:spcBef>
              <a:spcAft>
                <a:spcPts val="0"/>
              </a:spcAft>
              <a:buFont typeface="Arial" panose="020B0604020202020204" pitchFamily="34" charset="0"/>
              <a:buChar char="•"/>
            </a:pPr>
            <a:r>
              <a:rPr lang="en-US" sz="1100" dirty="0">
                <a:solidFill>
                  <a:srgbClr val="000000"/>
                </a:solidFill>
              </a:rPr>
              <a:t>Works without installation, using only an executable file;</a:t>
            </a:r>
            <a:br>
              <a:rPr lang="en-US" sz="1100" dirty="0">
                <a:solidFill>
                  <a:srgbClr val="000000"/>
                </a:solidFill>
              </a:rPr>
            </a:br>
            <a:endParaRPr lang="en-US" sz="800" dirty="0">
              <a:solidFill>
                <a:srgbClr val="000000"/>
              </a:solidFill>
            </a:endParaRPr>
          </a:p>
          <a:p>
            <a:pPr marL="0" lvl="0" indent="-285750" algn="l" rtl="0">
              <a:spcBef>
                <a:spcPts val="0"/>
              </a:spcBef>
              <a:spcAft>
                <a:spcPts val="0"/>
              </a:spcAft>
              <a:buFont typeface="Arial" panose="020B0604020202020204" pitchFamily="34" charset="0"/>
              <a:buChar char="•"/>
            </a:pPr>
            <a:r>
              <a:rPr lang="en-US" sz="1100" dirty="0">
                <a:solidFill>
                  <a:srgbClr val="000000"/>
                </a:solidFill>
              </a:rPr>
              <a:t>Portable database with the ability to use on removable media;</a:t>
            </a:r>
            <a:br>
              <a:rPr lang="en-US" sz="1100" dirty="0">
                <a:solidFill>
                  <a:srgbClr val="000000"/>
                </a:solidFill>
              </a:rPr>
            </a:br>
            <a:endParaRPr lang="en-US" sz="800" dirty="0">
              <a:solidFill>
                <a:srgbClr val="000000"/>
              </a:solidFill>
            </a:endParaRPr>
          </a:p>
          <a:p>
            <a:pPr marL="0" lvl="0" indent="-285750" algn="l" rtl="0">
              <a:spcBef>
                <a:spcPts val="0"/>
              </a:spcBef>
              <a:spcAft>
                <a:spcPts val="0"/>
              </a:spcAft>
              <a:buFont typeface="Arial" panose="020B0604020202020204" pitchFamily="34" charset="0"/>
              <a:buChar char="•"/>
            </a:pPr>
            <a:r>
              <a:rPr lang="en-US" sz="1100" dirty="0">
                <a:solidFill>
                  <a:srgbClr val="000000"/>
                </a:solidFill>
              </a:rPr>
              <a:t>Offline work without connecting to the Internet;</a:t>
            </a:r>
            <a:br>
              <a:rPr lang="en-US" sz="1100" dirty="0">
                <a:solidFill>
                  <a:srgbClr val="000000"/>
                </a:solidFill>
              </a:rPr>
            </a:br>
            <a:endParaRPr lang="en-US" sz="800" dirty="0">
              <a:solidFill>
                <a:srgbClr val="000000"/>
              </a:solidFill>
            </a:endParaRPr>
          </a:p>
          <a:p>
            <a:pPr marL="0" lvl="0" indent="-285750" algn="l" rtl="0">
              <a:spcBef>
                <a:spcPts val="0"/>
              </a:spcBef>
              <a:spcAft>
                <a:spcPts val="0"/>
              </a:spcAft>
              <a:buFont typeface="Arial" panose="020B0604020202020204" pitchFamily="34" charset="0"/>
              <a:buChar char="•"/>
            </a:pPr>
            <a:r>
              <a:rPr lang="en-US" sz="1100" dirty="0">
                <a:solidFill>
                  <a:srgbClr val="000000"/>
                </a:solidFill>
              </a:rPr>
              <a:t>Serverless architecture;</a:t>
            </a:r>
            <a:br>
              <a:rPr lang="en-US" sz="1100" dirty="0">
                <a:solidFill>
                  <a:srgbClr val="000000"/>
                </a:solidFill>
              </a:rPr>
            </a:br>
            <a:endParaRPr lang="en-US" sz="800" dirty="0">
              <a:solidFill>
                <a:srgbClr val="000000"/>
              </a:solidFill>
            </a:endParaRPr>
          </a:p>
          <a:p>
            <a:pPr marL="0" lvl="0" indent="-285750" algn="l" rtl="0">
              <a:spcBef>
                <a:spcPts val="0"/>
              </a:spcBef>
              <a:spcAft>
                <a:spcPts val="0"/>
              </a:spcAft>
              <a:buFont typeface="Arial" panose="020B0604020202020204" pitchFamily="34" charset="0"/>
              <a:buChar char="•"/>
            </a:pPr>
            <a:r>
              <a:rPr lang="en-US" sz="1100" dirty="0">
                <a:solidFill>
                  <a:srgbClr val="000000"/>
                </a:solidFill>
              </a:rPr>
              <a:t>Legal Compliance; meets the requirements of regulators and regulations;</a:t>
            </a:r>
            <a:br>
              <a:rPr lang="en-US" sz="1100" dirty="0">
                <a:solidFill>
                  <a:srgbClr val="000000"/>
                </a:solidFill>
              </a:rPr>
            </a:br>
            <a:endParaRPr lang="en-US" sz="800" dirty="0">
              <a:solidFill>
                <a:srgbClr val="000000"/>
              </a:solidFill>
            </a:endParaRPr>
          </a:p>
          <a:p>
            <a:pPr marL="0" lvl="0" indent="-285750" algn="l" rtl="0">
              <a:spcBef>
                <a:spcPts val="0"/>
              </a:spcBef>
              <a:spcAft>
                <a:spcPts val="0"/>
              </a:spcAft>
              <a:buFont typeface="Arial" panose="020B0604020202020204" pitchFamily="34" charset="0"/>
              <a:buChar char="•"/>
            </a:pPr>
            <a:r>
              <a:rPr lang="en-US" sz="1100" dirty="0">
                <a:solidFill>
                  <a:srgbClr val="000000"/>
                </a:solidFill>
              </a:rPr>
              <a:t>Dynamic configuration of order form fields</a:t>
            </a:r>
            <a:r>
              <a:rPr lang="ru-RU" sz="1100" dirty="0">
                <a:solidFill>
                  <a:srgbClr val="000000"/>
                </a:solidFill>
              </a:rPr>
              <a:t> - </a:t>
            </a:r>
            <a:r>
              <a:rPr lang="en-US" sz="1100" dirty="0">
                <a:solidFill>
                  <a:srgbClr val="000000"/>
                </a:solidFill>
              </a:rPr>
              <a:t>should be easy to use</a:t>
            </a:r>
          </a:p>
          <a:p>
            <a:pPr marL="0" lvl="0" indent="0" algn="l" rtl="0">
              <a:spcBef>
                <a:spcPts val="0"/>
              </a:spcBef>
              <a:spcAft>
                <a:spcPts val="0"/>
              </a:spcAft>
              <a:buNone/>
            </a:pPr>
            <a:endParaRPr dirty="0"/>
          </a:p>
        </p:txBody>
      </p:sp>
      <p:sp>
        <p:nvSpPr>
          <p:cNvPr id="143" name="Google Shape;143;g10daada5104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1764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96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764693" y="997421"/>
            <a:ext cx="5965438" cy="14889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3200"/>
              <a:buFont typeface="Calibri"/>
              <a:buNone/>
              <a:defRPr sz="3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765697" y="2571750"/>
            <a:ext cx="5965825" cy="1652588"/>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Clr>
                <a:schemeClr val="dk1"/>
              </a:buClr>
              <a:buSzPts val="1600"/>
              <a:buFont typeface="Calibri"/>
              <a:buNone/>
              <a:defRPr sz="1600"/>
            </a:lvl1pPr>
            <a:lvl2pPr marL="914400" lvl="1" indent="-228600" algn="l">
              <a:spcBef>
                <a:spcPts val="400"/>
              </a:spcBef>
              <a:spcAft>
                <a:spcPts val="0"/>
              </a:spcAft>
              <a:buClr>
                <a:schemeClr val="dk1"/>
              </a:buClr>
              <a:buSzPts val="2000"/>
              <a:buFont typeface="Calibri"/>
              <a:buNone/>
              <a:defRPr/>
            </a:lvl2pPr>
            <a:lvl3pPr marL="1371600" lvl="2" indent="-228600" algn="l">
              <a:spcBef>
                <a:spcPts val="320"/>
              </a:spcBef>
              <a:spcAft>
                <a:spcPts val="0"/>
              </a:spcAft>
              <a:buClr>
                <a:schemeClr val="dk1"/>
              </a:buClr>
              <a:buSzPts val="1600"/>
              <a:buFont typeface="Calibri"/>
              <a:buNone/>
              <a:defRPr/>
            </a:lvl3pPr>
            <a:lvl4pPr marL="1828800" lvl="3" indent="-228600" algn="l">
              <a:spcBef>
                <a:spcPts val="320"/>
              </a:spcBef>
              <a:spcAft>
                <a:spcPts val="0"/>
              </a:spcAft>
              <a:buClr>
                <a:schemeClr val="dk1"/>
              </a:buClr>
              <a:buSzPts val="1600"/>
              <a:buFont typeface="Calibri"/>
              <a:buNone/>
              <a:defRPr/>
            </a:lvl4pPr>
            <a:lvl5pPr marL="2286000" lvl="4" indent="-228600" algn="l">
              <a:spcBef>
                <a:spcPts val="320"/>
              </a:spcBef>
              <a:spcAft>
                <a:spcPts val="0"/>
              </a:spcAft>
              <a:buClr>
                <a:schemeClr val="dk1"/>
              </a:buClr>
              <a:buSzPts val="1600"/>
              <a:buFont typeface="Calibri"/>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0"/>
        <p:cNvGrpSpPr/>
        <p:nvPr/>
      </p:nvGrpSpPr>
      <p:grpSpPr>
        <a:xfrm>
          <a:off x="0" y="0"/>
          <a:ext cx="0" cy="0"/>
          <a:chOff x="0" y="0"/>
          <a:chExt cx="0" cy="0"/>
        </a:xfrm>
      </p:grpSpPr>
      <p:sp>
        <p:nvSpPr>
          <p:cNvPr id="71" name="Google Shape;71;p17"/>
          <p:cNvSpPr txBox="1">
            <a:spLocks noGrp="1"/>
          </p:cNvSpPr>
          <p:nvPr>
            <p:ph type="subTitle" idx="1"/>
          </p:nvPr>
        </p:nvSpPr>
        <p:spPr>
          <a:xfrm>
            <a:off x="1371600" y="4599335"/>
            <a:ext cx="6400800" cy="228599"/>
          </a:xfrm>
          <a:prstGeom prst="rect">
            <a:avLst/>
          </a:prstGeom>
          <a:noFill/>
          <a:ln>
            <a:noFill/>
          </a:ln>
        </p:spPr>
        <p:txBody>
          <a:bodyPr spcFirstLastPara="1" wrap="square" lIns="91425" tIns="45700" rIns="91425" bIns="45700" anchor="b" anchorCtr="0">
            <a:normAutofit/>
          </a:bodyPr>
          <a:lstStyle>
            <a:lvl1pPr lvl="0" algn="ctr">
              <a:spcBef>
                <a:spcPts val="240"/>
              </a:spcBef>
              <a:spcAft>
                <a:spcPts val="0"/>
              </a:spcAft>
              <a:buClr>
                <a:schemeClr val="lt1"/>
              </a:buClr>
              <a:buSzPts val="1200"/>
              <a:buFont typeface="Calibri"/>
              <a:buNone/>
              <a:defRPr sz="1200">
                <a:solidFill>
                  <a:schemeClr val="lt1"/>
                </a:solidFill>
              </a:defRPr>
            </a:lvl1pPr>
            <a:lvl2pPr lvl="1" algn="ctr">
              <a:spcBef>
                <a:spcPts val="400"/>
              </a:spcBef>
              <a:spcAft>
                <a:spcPts val="0"/>
              </a:spcAft>
              <a:buClr>
                <a:srgbClr val="888CC5"/>
              </a:buClr>
              <a:buSzPts val="2000"/>
              <a:buNone/>
              <a:defRPr>
                <a:solidFill>
                  <a:srgbClr val="888CC5"/>
                </a:solidFill>
              </a:defRPr>
            </a:lvl2pPr>
            <a:lvl3pPr lvl="2" algn="ctr">
              <a:spcBef>
                <a:spcPts val="320"/>
              </a:spcBef>
              <a:spcAft>
                <a:spcPts val="0"/>
              </a:spcAft>
              <a:buClr>
                <a:srgbClr val="888CC5"/>
              </a:buClr>
              <a:buSzPts val="1600"/>
              <a:buNone/>
              <a:defRPr>
                <a:solidFill>
                  <a:srgbClr val="888CC5"/>
                </a:solidFill>
              </a:defRPr>
            </a:lvl3pPr>
            <a:lvl4pPr lvl="3" algn="ctr">
              <a:spcBef>
                <a:spcPts val="320"/>
              </a:spcBef>
              <a:spcAft>
                <a:spcPts val="0"/>
              </a:spcAft>
              <a:buClr>
                <a:srgbClr val="888CC5"/>
              </a:buClr>
              <a:buSzPts val="1600"/>
              <a:buNone/>
              <a:defRPr>
                <a:solidFill>
                  <a:srgbClr val="888CC5"/>
                </a:solidFill>
              </a:defRPr>
            </a:lvl4pPr>
            <a:lvl5pPr lvl="4" algn="ctr">
              <a:spcBef>
                <a:spcPts val="320"/>
              </a:spcBef>
              <a:spcAft>
                <a:spcPts val="0"/>
              </a:spcAft>
              <a:buClr>
                <a:srgbClr val="888CC5"/>
              </a:buClr>
              <a:buSzPts val="1600"/>
              <a:buNone/>
              <a:defRPr>
                <a:solidFill>
                  <a:srgbClr val="888CC5"/>
                </a:solidFill>
              </a:defRPr>
            </a:lvl5pPr>
            <a:lvl6pPr lvl="5" algn="ctr">
              <a:spcBef>
                <a:spcPts val="400"/>
              </a:spcBef>
              <a:spcAft>
                <a:spcPts val="0"/>
              </a:spcAft>
              <a:buClr>
                <a:srgbClr val="888CC5"/>
              </a:buClr>
              <a:buSzPts val="2000"/>
              <a:buNone/>
              <a:defRPr>
                <a:solidFill>
                  <a:srgbClr val="888CC5"/>
                </a:solidFill>
              </a:defRPr>
            </a:lvl6pPr>
            <a:lvl7pPr lvl="6" algn="ctr">
              <a:spcBef>
                <a:spcPts val="400"/>
              </a:spcBef>
              <a:spcAft>
                <a:spcPts val="0"/>
              </a:spcAft>
              <a:buClr>
                <a:srgbClr val="888CC5"/>
              </a:buClr>
              <a:buSzPts val="2000"/>
              <a:buNone/>
              <a:defRPr>
                <a:solidFill>
                  <a:srgbClr val="888CC5"/>
                </a:solidFill>
              </a:defRPr>
            </a:lvl7pPr>
            <a:lvl8pPr lvl="7" algn="ctr">
              <a:spcBef>
                <a:spcPts val="400"/>
              </a:spcBef>
              <a:spcAft>
                <a:spcPts val="0"/>
              </a:spcAft>
              <a:buClr>
                <a:srgbClr val="888CC5"/>
              </a:buClr>
              <a:buSzPts val="2000"/>
              <a:buNone/>
              <a:defRPr>
                <a:solidFill>
                  <a:srgbClr val="888CC5"/>
                </a:solidFill>
              </a:defRPr>
            </a:lvl8pPr>
            <a:lvl9pPr lvl="8" algn="ctr">
              <a:spcBef>
                <a:spcPts val="400"/>
              </a:spcBef>
              <a:spcAft>
                <a:spcPts val="0"/>
              </a:spcAft>
              <a:buClr>
                <a:srgbClr val="888CC5"/>
              </a:buClr>
              <a:buSzPts val="2000"/>
              <a:buNone/>
              <a:defRPr>
                <a:solidFill>
                  <a:srgbClr val="888CC5"/>
                </a:solidFill>
              </a:defRPr>
            </a:lvl9pPr>
          </a:lstStyle>
          <a:p>
            <a:endParaRPr/>
          </a:p>
        </p:txBody>
      </p:sp>
      <p:sp>
        <p:nvSpPr>
          <p:cNvPr id="72" name="Google Shape;72;p17"/>
          <p:cNvSpPr txBox="1"/>
          <p:nvPr/>
        </p:nvSpPr>
        <p:spPr>
          <a:xfrm>
            <a:off x="5098416" y="49027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73;p17"/>
          <p:cNvSpPr txBox="1"/>
          <p:nvPr/>
        </p:nvSpPr>
        <p:spPr>
          <a:xfrm>
            <a:off x="5910801" y="427239"/>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74;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5"/>
        <p:cNvGrpSpPr/>
        <p:nvPr/>
      </p:nvGrpSpPr>
      <p:grpSpPr>
        <a:xfrm>
          <a:off x="0" y="0"/>
          <a:ext cx="0" cy="0"/>
          <a:chOff x="0" y="0"/>
          <a:chExt cx="0" cy="0"/>
        </a:xfrm>
      </p:grpSpPr>
      <p:sp>
        <p:nvSpPr>
          <p:cNvPr id="76" name="Google Shape;76;p18"/>
          <p:cNvSpPr>
            <a:spLocks noGrp="1"/>
          </p:cNvSpPr>
          <p:nvPr>
            <p:ph type="pic" idx="2"/>
          </p:nvPr>
        </p:nvSpPr>
        <p:spPr>
          <a:xfrm>
            <a:off x="0" y="0"/>
            <a:ext cx="9144000" cy="5143500"/>
          </a:xfrm>
          <a:prstGeom prst="rect">
            <a:avLst/>
          </a:prstGeom>
          <a:noFill/>
          <a:ln>
            <a:noFill/>
          </a:ln>
        </p:spPr>
      </p:sp>
      <p:sp>
        <p:nvSpPr>
          <p:cNvPr id="77" name="Google Shape;77;p18"/>
          <p:cNvSpPr txBox="1">
            <a:spLocks noGrp="1"/>
          </p:cNvSpPr>
          <p:nvPr>
            <p:ph type="title"/>
          </p:nvPr>
        </p:nvSpPr>
        <p:spPr>
          <a:xfrm>
            <a:off x="743140" y="927382"/>
            <a:ext cx="2713244" cy="164436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FFFFFF"/>
              </a:buClr>
              <a:buSzPts val="2800"/>
              <a:buFont typeface="Calibri"/>
              <a:buNone/>
              <a:defRPr sz="28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99335"/>
            <a:ext cx="6400800" cy="228599"/>
          </a:xfrm>
        </p:spPr>
        <p:txBody>
          <a:bodyPr anchor="b" anchorCtr="0">
            <a:normAutofit/>
          </a:bodyPr>
          <a:lstStyle>
            <a:lvl1pPr marL="0" indent="0" algn="ctr">
              <a:buNone/>
              <a:defRPr sz="12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subtitle</a:t>
            </a:r>
            <a:r>
              <a:rPr lang="ru-RU" dirty="0"/>
              <a:t> </a:t>
            </a:r>
            <a:r>
              <a:rPr lang="ru-RU" dirty="0" err="1"/>
              <a:t>style</a:t>
            </a:r>
            <a:endParaRPr lang="en-US" dirty="0"/>
          </a:p>
        </p:txBody>
      </p:sp>
      <p:sp>
        <p:nvSpPr>
          <p:cNvPr id="7" name="TextBox 6"/>
          <p:cNvSpPr txBox="1"/>
          <p:nvPr userDrawn="1"/>
        </p:nvSpPr>
        <p:spPr>
          <a:xfrm>
            <a:off x="5098416" y="490274"/>
            <a:ext cx="184731" cy="369332"/>
          </a:xfrm>
          <a:prstGeom prst="rect">
            <a:avLst/>
          </a:prstGeom>
          <a:noFill/>
        </p:spPr>
        <p:txBody>
          <a:bodyPr wrap="none" rtlCol="0">
            <a:spAutoFit/>
          </a:bodyPr>
          <a:lstStyle/>
          <a:p>
            <a:endParaRPr lang="en-US" dirty="0"/>
          </a:p>
        </p:txBody>
      </p:sp>
      <p:sp>
        <p:nvSpPr>
          <p:cNvPr id="8" name="TextBox 7"/>
          <p:cNvSpPr txBox="1"/>
          <p:nvPr userDrawn="1"/>
        </p:nvSpPr>
        <p:spPr>
          <a:xfrm>
            <a:off x="5910801" y="42723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0537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599335"/>
            <a:ext cx="6400800" cy="228599"/>
          </a:xfrm>
        </p:spPr>
        <p:txBody>
          <a:bodyPr anchor="b" anchorCtr="0">
            <a:normAutofit/>
          </a:bodyPr>
          <a:lstStyle>
            <a:lvl1pPr marL="0" indent="0" algn="ctr">
              <a:buNone/>
              <a:defRPr sz="12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subtitle</a:t>
            </a:r>
            <a:r>
              <a:rPr lang="ru-RU" dirty="0"/>
              <a:t> </a:t>
            </a:r>
            <a:r>
              <a:rPr lang="ru-RU" dirty="0" err="1"/>
              <a:t>style</a:t>
            </a:r>
            <a:endParaRPr lang="en-US" dirty="0"/>
          </a:p>
        </p:txBody>
      </p:sp>
      <p:sp>
        <p:nvSpPr>
          <p:cNvPr id="7" name="TextBox 6"/>
          <p:cNvSpPr txBox="1"/>
          <p:nvPr userDrawn="1"/>
        </p:nvSpPr>
        <p:spPr>
          <a:xfrm>
            <a:off x="5098416" y="490274"/>
            <a:ext cx="184731" cy="369332"/>
          </a:xfrm>
          <a:prstGeom prst="rect">
            <a:avLst/>
          </a:prstGeom>
          <a:noFill/>
        </p:spPr>
        <p:txBody>
          <a:bodyPr wrap="none" rtlCol="0">
            <a:spAutoFit/>
          </a:bodyPr>
          <a:lstStyle/>
          <a:p>
            <a:endParaRPr lang="en-US" dirty="0"/>
          </a:p>
        </p:txBody>
      </p:sp>
      <p:sp>
        <p:nvSpPr>
          <p:cNvPr id="8" name="TextBox 7"/>
          <p:cNvSpPr txBox="1"/>
          <p:nvPr userDrawn="1"/>
        </p:nvSpPr>
        <p:spPr>
          <a:xfrm>
            <a:off x="5910801" y="427239"/>
            <a:ext cx="184731" cy="369332"/>
          </a:xfrm>
          <a:prstGeom prst="rect">
            <a:avLst/>
          </a:prstGeom>
          <a:noFill/>
        </p:spPr>
        <p:txBody>
          <a:bodyPr wrap="none" rtlCol="0">
            <a:spAutoFit/>
          </a:bodyPr>
          <a:lstStyle/>
          <a:p>
            <a:endParaRPr lang="en-US" dirty="0"/>
          </a:p>
        </p:txBody>
      </p:sp>
      <p:sp>
        <p:nvSpPr>
          <p:cNvPr id="6" name="Title 1"/>
          <p:cNvSpPr>
            <a:spLocks noGrp="1"/>
          </p:cNvSpPr>
          <p:nvPr>
            <p:ph type="title"/>
          </p:nvPr>
        </p:nvSpPr>
        <p:spPr>
          <a:xfrm>
            <a:off x="1371600" y="2926326"/>
            <a:ext cx="6400800" cy="705749"/>
          </a:xfrm>
        </p:spPr>
        <p:txBody>
          <a:bodyPr anchor="b">
            <a:normAutofit/>
          </a:bodyPr>
          <a:lstStyle>
            <a:lvl1pPr algn="ctr">
              <a:defRPr sz="3200" b="0">
                <a:solidFill>
                  <a:schemeClr val="bg1"/>
                </a:solidFill>
              </a:defRPr>
            </a:lvl1pPr>
          </a:lstStyle>
          <a:p>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title</a:t>
            </a:r>
            <a:r>
              <a:rPr lang="ru-RU" dirty="0"/>
              <a:t> </a:t>
            </a:r>
            <a:r>
              <a:rPr lang="ru-RU" dirty="0" err="1"/>
              <a:t>style</a:t>
            </a:r>
            <a:endParaRPr lang="en-US" dirty="0"/>
          </a:p>
        </p:txBody>
      </p:sp>
      <p:sp>
        <p:nvSpPr>
          <p:cNvPr id="10" name="Text Placeholder 5"/>
          <p:cNvSpPr>
            <a:spLocks noGrp="1"/>
          </p:cNvSpPr>
          <p:nvPr>
            <p:ph type="body" sz="quarter" idx="10"/>
          </p:nvPr>
        </p:nvSpPr>
        <p:spPr>
          <a:xfrm>
            <a:off x="1371600" y="3637205"/>
            <a:ext cx="6400800" cy="462905"/>
          </a:xfrm>
        </p:spPr>
        <p:txBody>
          <a:bodyPr>
            <a:normAutofit/>
          </a:bodyPr>
          <a:lstStyle>
            <a:lvl1pPr marL="0" indent="0" algn="ctr">
              <a:buFontTx/>
              <a:buNone/>
              <a:defRPr sz="1600">
                <a:solidFill>
                  <a:schemeClr val="bg1"/>
                </a:solidFill>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en-US" dirty="0"/>
              <a:t>Click to edit Master text styles</a:t>
            </a:r>
          </a:p>
        </p:txBody>
      </p:sp>
    </p:spTree>
    <p:extLst>
      <p:ext uri="{BB962C8B-B14F-4D97-AF65-F5344CB8AC3E}">
        <p14:creationId xmlns:p14="http://schemas.microsoft.com/office/powerpoint/2010/main" val="2681731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64693" y="997421"/>
            <a:ext cx="5965438" cy="1488969"/>
          </a:xfrm>
        </p:spPr>
        <p:txBody>
          <a:bodyPr anchor="b">
            <a:normAutofit/>
          </a:bodyPr>
          <a:lstStyle>
            <a:lvl1pPr>
              <a:defRPr sz="3200" b="0"/>
            </a:lvl1pPr>
          </a:lstStyle>
          <a:p>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title</a:t>
            </a:r>
            <a:r>
              <a:rPr lang="ru-RU" dirty="0"/>
              <a:t> </a:t>
            </a:r>
            <a:r>
              <a:rPr lang="ru-RU" dirty="0" err="1"/>
              <a:t>style</a:t>
            </a:r>
            <a:endParaRPr lang="en-US" dirty="0"/>
          </a:p>
        </p:txBody>
      </p:sp>
      <p:sp>
        <p:nvSpPr>
          <p:cNvPr id="6" name="Text Placeholder 5"/>
          <p:cNvSpPr>
            <a:spLocks noGrp="1"/>
          </p:cNvSpPr>
          <p:nvPr>
            <p:ph type="body" sz="quarter" idx="10"/>
          </p:nvPr>
        </p:nvSpPr>
        <p:spPr>
          <a:xfrm>
            <a:off x="765697" y="2571750"/>
            <a:ext cx="5965825" cy="1652588"/>
          </a:xfrm>
        </p:spPr>
        <p:txBody>
          <a:bodyPr>
            <a:normAutofit/>
          </a:bodyPr>
          <a:lstStyle>
            <a:lvl1pPr marL="0" indent="0" algn="l">
              <a:buFontTx/>
              <a:buNone/>
              <a:defRPr sz="1600"/>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en-US" dirty="0"/>
              <a:t>Click to edit Master text styles</a:t>
            </a:r>
          </a:p>
        </p:txBody>
      </p:sp>
    </p:spTree>
    <p:extLst>
      <p:ext uri="{BB962C8B-B14F-4D97-AF65-F5344CB8AC3E}">
        <p14:creationId xmlns:p14="http://schemas.microsoft.com/office/powerpoint/2010/main" val="1634469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5143500"/>
          </a:xfrm>
        </p:spPr>
        <p:txBody>
          <a:bodyPr anchor="ctr"/>
          <a:lstStyle>
            <a:lvl1pPr algn="ctr">
              <a:defRPr/>
            </a:lvl1pPr>
          </a:lstStyle>
          <a:p>
            <a:endParaRPr lang="en-US" dirty="0"/>
          </a:p>
        </p:txBody>
      </p:sp>
      <p:sp>
        <p:nvSpPr>
          <p:cNvPr id="2" name="Title 1"/>
          <p:cNvSpPr>
            <a:spLocks noGrp="1"/>
          </p:cNvSpPr>
          <p:nvPr>
            <p:ph type="title"/>
          </p:nvPr>
        </p:nvSpPr>
        <p:spPr>
          <a:xfrm>
            <a:off x="743140" y="927382"/>
            <a:ext cx="2713244" cy="1644368"/>
          </a:xfrm>
        </p:spPr>
        <p:txBody>
          <a:bodyPr anchor="t" anchorCtr="0">
            <a:normAutofit/>
          </a:bodyPr>
          <a:lstStyle>
            <a:lvl1pPr>
              <a:defRPr sz="2800" baseline="0">
                <a:solidFill>
                  <a:srgbClr val="FFFFFF"/>
                </a:solidFill>
              </a:defRPr>
            </a:lvl1pPr>
          </a:lstStyle>
          <a:p>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title</a:t>
            </a:r>
            <a:r>
              <a:rPr lang="ru-RU" dirty="0"/>
              <a:t> </a:t>
            </a:r>
            <a:r>
              <a:rPr lang="ru-RU" dirty="0" err="1"/>
              <a:t>style</a:t>
            </a:r>
            <a:endParaRPr lang="en-US" dirty="0"/>
          </a:p>
        </p:txBody>
      </p:sp>
    </p:spTree>
    <p:extLst>
      <p:ext uri="{BB962C8B-B14F-4D97-AF65-F5344CB8AC3E}">
        <p14:creationId xmlns:p14="http://schemas.microsoft.com/office/powerpoint/2010/main" val="72201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Финал">
    <p:spTree>
      <p:nvGrpSpPr>
        <p:cNvPr id="1" name=""/>
        <p:cNvGrpSpPr/>
        <p:nvPr/>
      </p:nvGrpSpPr>
      <p:grpSpPr>
        <a:xfrm>
          <a:off x="0" y="0"/>
          <a:ext cx="0" cy="0"/>
          <a:chOff x="0" y="0"/>
          <a:chExt cx="0" cy="0"/>
        </a:xfrm>
      </p:grpSpPr>
      <p:sp>
        <p:nvSpPr>
          <p:cNvPr id="5" name="Title 4"/>
          <p:cNvSpPr>
            <a:spLocks noGrp="1"/>
          </p:cNvSpPr>
          <p:nvPr>
            <p:ph type="title"/>
          </p:nvPr>
        </p:nvSpPr>
        <p:spPr>
          <a:xfrm>
            <a:off x="457200" y="2010279"/>
            <a:ext cx="8229600" cy="620483"/>
          </a:xfrm>
        </p:spPr>
        <p:txBody>
          <a:bodyPr>
            <a:normAutofit/>
          </a:bodyPr>
          <a:lstStyle>
            <a:lvl1pPr algn="ctr">
              <a:defRPr sz="3200">
                <a:solidFill>
                  <a:schemeClr val="bg1"/>
                </a:solidFill>
              </a:defRPr>
            </a:lvl1pPr>
          </a:lstStyle>
          <a:p>
            <a:r>
              <a:rPr lang="en-US" dirty="0"/>
              <a:t>Click to edit Master title style</a:t>
            </a:r>
          </a:p>
        </p:txBody>
      </p:sp>
      <p:sp>
        <p:nvSpPr>
          <p:cNvPr id="8" name="Text Placeholder 7"/>
          <p:cNvSpPr>
            <a:spLocks noGrp="1"/>
          </p:cNvSpPr>
          <p:nvPr>
            <p:ph type="body" sz="quarter" idx="10"/>
          </p:nvPr>
        </p:nvSpPr>
        <p:spPr>
          <a:xfrm>
            <a:off x="457200" y="2787704"/>
            <a:ext cx="8229600" cy="594122"/>
          </a:xfrm>
        </p:spPr>
        <p:txBody>
          <a:bodyPr/>
          <a:lstStyle>
            <a:lvl1pPr marL="0" indent="0" algn="ctr">
              <a:buFontTx/>
              <a:buNone/>
              <a:defRPr>
                <a:solidFill>
                  <a:srgbClr val="FFFFFF"/>
                </a:solidFill>
              </a:defRPr>
            </a:lvl1pPr>
            <a:lvl2pPr marL="457200" indent="0" algn="ctr">
              <a:buFontTx/>
              <a:buNone/>
              <a:defRPr>
                <a:solidFill>
                  <a:srgbClr val="FFFFFF"/>
                </a:solidFill>
              </a:defRPr>
            </a:lvl2pPr>
            <a:lvl3pPr marL="914400" indent="0" algn="ctr">
              <a:buFontTx/>
              <a:buNone/>
              <a:defRPr>
                <a:solidFill>
                  <a:srgbClr val="FFFFFF"/>
                </a:solidFill>
              </a:defRPr>
            </a:lvl3pPr>
            <a:lvl4pPr marL="1371600" indent="0" algn="ctr">
              <a:buFontTx/>
              <a:buNone/>
              <a:defRPr>
                <a:solidFill>
                  <a:srgbClr val="FFFFFF"/>
                </a:solidFill>
              </a:defRPr>
            </a:lvl4pPr>
            <a:lvl5pPr marL="1828800" indent="0" algn="ctr">
              <a:buFontTx/>
              <a:buNone/>
              <a:defRPr>
                <a:solidFill>
                  <a:srgbClr val="FFFFFF"/>
                </a:solidFill>
              </a:defRPr>
            </a:lvl5pPr>
          </a:lstStyle>
          <a:p>
            <a:pPr lvl="0"/>
            <a:r>
              <a:rPr lang="en-US" dirty="0"/>
              <a:t>Click to edit Master text style</a:t>
            </a:r>
          </a:p>
        </p:txBody>
      </p:sp>
    </p:spTree>
    <p:extLst>
      <p:ext uri="{BB962C8B-B14F-4D97-AF65-F5344CB8AC3E}">
        <p14:creationId xmlns:p14="http://schemas.microsoft.com/office/powerpoint/2010/main" val="313500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927382"/>
            <a:ext cx="8229600" cy="620483"/>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1"/>
              </a:buClr>
              <a:buSzPts val="3600"/>
              <a:buFont typeface="Calibri"/>
              <a:buNone/>
              <a:defRPr sz="36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694948"/>
            <a:ext cx="8229600" cy="2899675"/>
          </a:xfrm>
          <a:prstGeom prst="rect">
            <a:avLst/>
          </a:prstGeom>
          <a:noFill/>
          <a:ln>
            <a:noFill/>
          </a:ln>
        </p:spPr>
        <p:txBody>
          <a:bodyPr spcFirstLastPara="1" wrap="square" lIns="91425" tIns="45700" rIns="91425" bIns="45700" anchor="t" anchorCtr="0">
            <a:normAutofit/>
          </a:bodyPr>
          <a:lstStyle>
            <a:lvl1pPr marL="457200" marR="0" lvl="0"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ftr" idx="11"/>
          </p:nvPr>
        </p:nvSpPr>
        <p:spPr>
          <a:xfrm>
            <a:off x="4030768" y="329462"/>
            <a:ext cx="4656032" cy="27384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Calibri"/>
                <a:ea typeface="Calibri"/>
                <a:cs typeface="Calibri"/>
                <a:sym typeface="Calibri"/>
              </a:defRPr>
            </a:lvl1pPr>
            <a:lvl2pPr lvl="1" algn="r">
              <a:buNone/>
              <a:defRPr sz="1300">
                <a:solidFill>
                  <a:schemeClr val="dk1"/>
                </a:solidFill>
                <a:latin typeface="Calibri"/>
                <a:ea typeface="Calibri"/>
                <a:cs typeface="Calibri"/>
                <a:sym typeface="Calibri"/>
              </a:defRPr>
            </a:lvl2pPr>
            <a:lvl3pPr lvl="2" algn="r">
              <a:buNone/>
              <a:defRPr sz="1300">
                <a:solidFill>
                  <a:schemeClr val="dk1"/>
                </a:solidFill>
                <a:latin typeface="Calibri"/>
                <a:ea typeface="Calibri"/>
                <a:cs typeface="Calibri"/>
                <a:sym typeface="Calibri"/>
              </a:defRPr>
            </a:lvl3pPr>
            <a:lvl4pPr lvl="3" algn="r">
              <a:buNone/>
              <a:defRPr sz="1300">
                <a:solidFill>
                  <a:schemeClr val="dk1"/>
                </a:solidFill>
                <a:latin typeface="Calibri"/>
                <a:ea typeface="Calibri"/>
                <a:cs typeface="Calibri"/>
                <a:sym typeface="Calibri"/>
              </a:defRPr>
            </a:lvl4pPr>
            <a:lvl5pPr lvl="4" algn="r">
              <a:buNone/>
              <a:defRPr sz="1300">
                <a:solidFill>
                  <a:schemeClr val="dk1"/>
                </a:solidFill>
                <a:latin typeface="Calibri"/>
                <a:ea typeface="Calibri"/>
                <a:cs typeface="Calibri"/>
                <a:sym typeface="Calibri"/>
              </a:defRPr>
            </a:lvl5pPr>
            <a:lvl6pPr lvl="5" algn="r">
              <a:buNone/>
              <a:defRPr sz="1300">
                <a:solidFill>
                  <a:schemeClr val="dk1"/>
                </a:solidFill>
                <a:latin typeface="Calibri"/>
                <a:ea typeface="Calibri"/>
                <a:cs typeface="Calibri"/>
                <a:sym typeface="Calibri"/>
              </a:defRPr>
            </a:lvl6pPr>
            <a:lvl7pPr lvl="6" algn="r">
              <a:buNone/>
              <a:defRPr sz="1300">
                <a:solidFill>
                  <a:schemeClr val="dk1"/>
                </a:solidFill>
                <a:latin typeface="Calibri"/>
                <a:ea typeface="Calibri"/>
                <a:cs typeface="Calibri"/>
                <a:sym typeface="Calibri"/>
              </a:defRPr>
            </a:lvl7pPr>
            <a:lvl8pPr lvl="7" algn="r">
              <a:buNone/>
              <a:defRPr sz="1300">
                <a:solidFill>
                  <a:schemeClr val="dk1"/>
                </a:solidFill>
                <a:latin typeface="Calibri"/>
                <a:ea typeface="Calibri"/>
                <a:cs typeface="Calibri"/>
                <a:sym typeface="Calibri"/>
              </a:defRPr>
            </a:lvl8pPr>
            <a:lvl9pPr lvl="8" algn="r">
              <a:buNone/>
              <a:defRPr sz="13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27382"/>
            <a:ext cx="8229600" cy="620483"/>
          </a:xfrm>
          <a:prstGeom prst="rect">
            <a:avLst/>
          </a:prstGeom>
        </p:spPr>
        <p:txBody>
          <a:bodyPr vert="horz" lIns="91440" tIns="45720" rIns="91440" bIns="45720" rtlCol="0" anchor="ctr">
            <a:normAutofit/>
          </a:bodyPr>
          <a:lstStyle/>
          <a:p>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title</a:t>
            </a:r>
            <a:r>
              <a:rPr lang="ru-RU" dirty="0"/>
              <a:t> </a:t>
            </a:r>
            <a:r>
              <a:rPr lang="ru-RU" dirty="0" err="1"/>
              <a:t>style</a:t>
            </a:r>
            <a:endParaRPr lang="en-US" dirty="0"/>
          </a:p>
        </p:txBody>
      </p:sp>
      <p:sp>
        <p:nvSpPr>
          <p:cNvPr id="3" name="Text Placeholder 2"/>
          <p:cNvSpPr>
            <a:spLocks noGrp="1"/>
          </p:cNvSpPr>
          <p:nvPr>
            <p:ph type="body" idx="1"/>
          </p:nvPr>
        </p:nvSpPr>
        <p:spPr>
          <a:xfrm>
            <a:off x="457200" y="1694948"/>
            <a:ext cx="8229600" cy="2899675"/>
          </a:xfrm>
          <a:prstGeom prst="rect">
            <a:avLst/>
          </a:prstGeom>
        </p:spPr>
        <p:txBody>
          <a:bodyPr vert="horz" lIns="91440" tIns="45720" rIns="91440" bIns="45720" rtlCol="0">
            <a:normAutofit/>
          </a:bodyPr>
          <a:lstStyle/>
          <a:p>
            <a:pPr lvl="0"/>
            <a:r>
              <a:rPr lang="ru-RU" dirty="0" err="1"/>
              <a:t>Click</a:t>
            </a:r>
            <a:r>
              <a:rPr lang="ru-RU" dirty="0"/>
              <a:t> </a:t>
            </a:r>
            <a:r>
              <a:rPr lang="ru-RU" dirty="0" err="1"/>
              <a:t>to</a:t>
            </a:r>
            <a:r>
              <a:rPr lang="ru-RU" dirty="0"/>
              <a:t> </a:t>
            </a:r>
            <a:r>
              <a:rPr lang="ru-RU" dirty="0" err="1"/>
              <a:t>edit</a:t>
            </a:r>
            <a:r>
              <a:rPr lang="ru-RU" dirty="0"/>
              <a:t> </a:t>
            </a:r>
            <a:r>
              <a:rPr lang="ru-RU" dirty="0" err="1"/>
              <a:t>Master</a:t>
            </a:r>
            <a:r>
              <a:rPr lang="ru-RU" dirty="0"/>
              <a:t> </a:t>
            </a:r>
            <a:r>
              <a:rPr lang="ru-RU" dirty="0" err="1"/>
              <a:t>text</a:t>
            </a:r>
            <a:r>
              <a:rPr lang="ru-RU" dirty="0"/>
              <a:t> </a:t>
            </a:r>
            <a:r>
              <a:rPr lang="ru-RU" dirty="0" err="1"/>
              <a:t>styles</a:t>
            </a:r>
            <a:endParaRPr lang="ru-RU" dirty="0"/>
          </a:p>
          <a:p>
            <a:pPr lvl="1"/>
            <a:r>
              <a:rPr lang="ru-RU" dirty="0" err="1"/>
              <a:t>Second</a:t>
            </a:r>
            <a:r>
              <a:rPr lang="ru-RU" dirty="0"/>
              <a:t> </a:t>
            </a:r>
            <a:r>
              <a:rPr lang="ru-RU" dirty="0" err="1"/>
              <a:t>level</a:t>
            </a:r>
            <a:endParaRPr lang="ru-RU" dirty="0"/>
          </a:p>
          <a:p>
            <a:pPr lvl="2"/>
            <a:r>
              <a:rPr lang="ru-RU" dirty="0" err="1"/>
              <a:t>Third</a:t>
            </a:r>
            <a:r>
              <a:rPr lang="ru-RU" dirty="0"/>
              <a:t> </a:t>
            </a:r>
            <a:r>
              <a:rPr lang="ru-RU" dirty="0" err="1"/>
              <a:t>level</a:t>
            </a:r>
            <a:endParaRPr lang="ru-RU" dirty="0"/>
          </a:p>
          <a:p>
            <a:pPr lvl="3"/>
            <a:r>
              <a:rPr lang="ru-RU" dirty="0" err="1"/>
              <a:t>Fourth</a:t>
            </a:r>
            <a:r>
              <a:rPr lang="ru-RU" dirty="0"/>
              <a:t> </a:t>
            </a:r>
            <a:r>
              <a:rPr lang="ru-RU" dirty="0" err="1"/>
              <a:t>level</a:t>
            </a:r>
            <a:endParaRPr lang="ru-RU" dirty="0"/>
          </a:p>
          <a:p>
            <a:pPr lvl="4"/>
            <a:r>
              <a:rPr lang="ru-RU" dirty="0" err="1"/>
              <a:t>Fifth</a:t>
            </a:r>
            <a:r>
              <a:rPr lang="ru-RU" dirty="0"/>
              <a:t> </a:t>
            </a:r>
            <a:r>
              <a:rPr lang="ru-RU" dirty="0" err="1"/>
              <a:t>level</a:t>
            </a:r>
            <a:endParaRPr lang="en-US" dirty="0"/>
          </a:p>
        </p:txBody>
      </p:sp>
      <p:sp>
        <p:nvSpPr>
          <p:cNvPr id="4" name="Footer Placeholder 3"/>
          <p:cNvSpPr>
            <a:spLocks noGrp="1"/>
          </p:cNvSpPr>
          <p:nvPr>
            <p:ph type="ftr" sz="quarter" idx="3"/>
          </p:nvPr>
        </p:nvSpPr>
        <p:spPr>
          <a:xfrm>
            <a:off x="4030768" y="329462"/>
            <a:ext cx="4656032" cy="273844"/>
          </a:xfrm>
          <a:prstGeom prst="rect">
            <a:avLst/>
          </a:prstGeom>
        </p:spPr>
        <p:txBody>
          <a:bodyPr vert="horz" lIns="91440" tIns="45720" rIns="91440" bIns="45720" rtlCol="0" anchor="ctr"/>
          <a:lstStyle>
            <a:lvl1pPr algn="r">
              <a:defRPr sz="1200">
                <a:solidFill>
                  <a:schemeClr val="bg1"/>
                </a:solidFill>
              </a:defRPr>
            </a:lvl1pPr>
          </a:lstStyle>
          <a:p>
            <a:r>
              <a:rPr lang="en-US"/>
              <a:t>International Students and Scholars Rock</a:t>
            </a:r>
            <a:endParaRPr lang="en-US" dirty="0"/>
          </a:p>
        </p:txBody>
      </p:sp>
    </p:spTree>
    <p:extLst>
      <p:ext uri="{BB962C8B-B14F-4D97-AF65-F5344CB8AC3E}">
        <p14:creationId xmlns:p14="http://schemas.microsoft.com/office/powerpoint/2010/main" val="286700482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sldNum="0" hdr="0" dt="0"/>
  <p:txStyles>
    <p:titleStyle>
      <a:lvl1pPr algn="l" defTabSz="457200" rtl="0" eaLnBrk="1" latinLnBrk="0" hangingPunct="1">
        <a:spcBef>
          <a:spcPct val="0"/>
        </a:spcBef>
        <a:buNone/>
        <a:defRPr sz="3600" b="1" i="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SzPct val="100000"/>
        <a:buFontTx/>
        <a:buBlip>
          <a:blip r:embed="rId8"/>
        </a:buBlip>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Google Shape;83;p19">
            <a:extLst>
              <a:ext uri="{FF2B5EF4-FFF2-40B4-BE49-F238E27FC236}">
                <a16:creationId xmlns:a16="http://schemas.microsoft.com/office/drawing/2014/main" id="{B0C5A509-5B33-4484-9008-36A606AC5BB7}"/>
              </a:ext>
            </a:extLst>
          </p:cNvPr>
          <p:cNvSpPr txBox="1">
            <a:spLocks noGrp="1"/>
          </p:cNvSpPr>
          <p:nvPr>
            <p:ph type="title"/>
          </p:nvPr>
        </p:nvSpPr>
        <p:spPr>
          <a:xfrm>
            <a:off x="774700" y="1692321"/>
            <a:ext cx="7594600" cy="1217507"/>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200"/>
              <a:buFont typeface="Calibri"/>
              <a:buNone/>
            </a:pPr>
            <a:r>
              <a:rPr lang="en-GB" dirty="0"/>
              <a:t>Network Virtualization: SDN Overlay  Solutions</a:t>
            </a:r>
            <a:endParaRPr lang="ru-RU" dirty="0"/>
          </a:p>
        </p:txBody>
      </p:sp>
      <p:sp>
        <p:nvSpPr>
          <p:cNvPr id="12" name="Google Shape;84;p19">
            <a:extLst>
              <a:ext uri="{FF2B5EF4-FFF2-40B4-BE49-F238E27FC236}">
                <a16:creationId xmlns:a16="http://schemas.microsoft.com/office/drawing/2014/main" id="{FE4B9069-8D60-46B2-A103-9883170BAF30}"/>
              </a:ext>
            </a:extLst>
          </p:cNvPr>
          <p:cNvSpPr txBox="1">
            <a:spLocks/>
          </p:cNvSpPr>
          <p:nvPr/>
        </p:nvSpPr>
        <p:spPr>
          <a:xfrm>
            <a:off x="3149247" y="4405893"/>
            <a:ext cx="2845506" cy="513644"/>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228600" algn="ctr" rtl="0">
              <a:lnSpc>
                <a:spcPct val="100000"/>
              </a:lnSpc>
              <a:spcBef>
                <a:spcPts val="32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2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FFFFFF"/>
              </a:buClr>
              <a:buSzPct val="100000"/>
              <a:buFont typeface="Calibri"/>
              <a:buNone/>
              <a:tabLst/>
              <a:defRPr/>
            </a:pPr>
            <a:r>
              <a:rPr kumimoji="0" lang="sv-SE" sz="2000" b="0" i="0" u="none" strike="noStrike" kern="0" cap="none" spc="0" normalizeH="0" baseline="0" noProof="0">
                <a:ln>
                  <a:noFill/>
                </a:ln>
                <a:solidFill>
                  <a:srgbClr val="FFFFFF"/>
                </a:solidFill>
                <a:effectLst/>
                <a:uLnTx/>
                <a:uFillTx/>
                <a:latin typeface="Calibri"/>
                <a:cs typeface="Calibri"/>
                <a:sym typeface="Calibri"/>
              </a:rPr>
              <a:t>Student: Ivan Kalashnikov</a:t>
            </a:r>
          </a:p>
          <a:p>
            <a:pPr marL="0" marR="0" lvl="0" indent="0" algn="l" defTabSz="914400" rtl="0" eaLnBrk="1" fontAlgn="auto" latinLnBrk="0" hangingPunct="1">
              <a:lnSpc>
                <a:spcPct val="100000"/>
              </a:lnSpc>
              <a:spcBef>
                <a:spcPts val="0"/>
              </a:spcBef>
              <a:spcAft>
                <a:spcPts val="0"/>
              </a:spcAft>
              <a:buClr>
                <a:srgbClr val="FFFFFF"/>
              </a:buClr>
              <a:buSzPct val="100000"/>
              <a:buFont typeface="Calibri"/>
              <a:buNone/>
              <a:tabLst/>
              <a:defRPr/>
            </a:pPr>
            <a:r>
              <a:rPr kumimoji="0" lang="sv-SE" sz="2000" b="0" i="0" u="none" strike="noStrike" kern="0" cap="none" spc="0" normalizeH="0" baseline="0" noProof="0">
                <a:ln>
                  <a:noFill/>
                </a:ln>
                <a:solidFill>
                  <a:srgbClr val="FFFFFF"/>
                </a:solidFill>
                <a:effectLst/>
                <a:uLnTx/>
                <a:uFillTx/>
                <a:latin typeface="Calibri"/>
                <a:cs typeface="Calibri"/>
                <a:sym typeface="Calibri"/>
              </a:rPr>
              <a:t>Email: 244548@niuitmo.ru</a:t>
            </a:r>
          </a:p>
          <a:p>
            <a:pPr marL="0" marR="0" lvl="0" indent="0" algn="l" defTabSz="914400" rtl="0" eaLnBrk="1" fontAlgn="auto" latinLnBrk="0" hangingPunct="1">
              <a:lnSpc>
                <a:spcPct val="100000"/>
              </a:lnSpc>
              <a:spcBef>
                <a:spcPts val="0"/>
              </a:spcBef>
              <a:spcAft>
                <a:spcPts val="0"/>
              </a:spcAft>
              <a:buClr>
                <a:srgbClr val="FFFFFF"/>
              </a:buClr>
              <a:buSzPct val="100000"/>
              <a:buFont typeface="Calibri"/>
              <a:buNone/>
              <a:tabLst/>
              <a:defRPr/>
            </a:pPr>
            <a:endParaRPr kumimoji="0" lang="sv-SE" sz="1600" b="0" i="0" u="none" strike="noStrike" kern="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87172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DB21271-95C8-4439-93D3-F6A5F9919055}"/>
              </a:ext>
            </a:extLst>
          </p:cNvPr>
          <p:cNvPicPr>
            <a:picLocks noChangeAspect="1"/>
          </p:cNvPicPr>
          <p:nvPr/>
        </p:nvPicPr>
        <p:blipFill>
          <a:blip r:embed="rId2"/>
          <a:stretch>
            <a:fillRect/>
          </a:stretch>
        </p:blipFill>
        <p:spPr>
          <a:xfrm>
            <a:off x="0" y="144240"/>
            <a:ext cx="9144000" cy="4855019"/>
          </a:xfrm>
          <a:prstGeom prst="rect">
            <a:avLst/>
          </a:prstGeom>
        </p:spPr>
      </p:pic>
    </p:spTree>
    <p:extLst>
      <p:ext uri="{BB962C8B-B14F-4D97-AF65-F5344CB8AC3E}">
        <p14:creationId xmlns:p14="http://schemas.microsoft.com/office/powerpoint/2010/main" val="576097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7349C21-DD5B-4E8E-978A-7C609B3256A0}"/>
              </a:ext>
            </a:extLst>
          </p:cNvPr>
          <p:cNvPicPr>
            <a:picLocks noChangeAspect="1"/>
          </p:cNvPicPr>
          <p:nvPr/>
        </p:nvPicPr>
        <p:blipFill>
          <a:blip r:embed="rId2"/>
          <a:stretch>
            <a:fillRect/>
          </a:stretch>
        </p:blipFill>
        <p:spPr>
          <a:xfrm>
            <a:off x="0" y="422551"/>
            <a:ext cx="9144000" cy="4298397"/>
          </a:xfrm>
          <a:prstGeom prst="rect">
            <a:avLst/>
          </a:prstGeom>
        </p:spPr>
      </p:pic>
    </p:spTree>
    <p:extLst>
      <p:ext uri="{BB962C8B-B14F-4D97-AF65-F5344CB8AC3E}">
        <p14:creationId xmlns:p14="http://schemas.microsoft.com/office/powerpoint/2010/main" val="330497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2" name="Google Shape;9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ru" sz="1400"/>
              <a:t>2</a:t>
            </a:fld>
            <a:endParaRPr sz="1400"/>
          </a:p>
        </p:txBody>
      </p:sp>
      <p:pic>
        <p:nvPicPr>
          <p:cNvPr id="4" name="Рисунок 3">
            <a:extLst>
              <a:ext uri="{FF2B5EF4-FFF2-40B4-BE49-F238E27FC236}">
                <a16:creationId xmlns:a16="http://schemas.microsoft.com/office/drawing/2014/main" id="{AC9271EE-86F1-4E7C-A16E-DAFDA45D3C8E}"/>
              </a:ext>
            </a:extLst>
          </p:cNvPr>
          <p:cNvPicPr>
            <a:picLocks noChangeAspect="1"/>
          </p:cNvPicPr>
          <p:nvPr/>
        </p:nvPicPr>
        <p:blipFill>
          <a:blip r:embed="rId3"/>
          <a:stretch>
            <a:fillRect/>
          </a:stretch>
        </p:blipFill>
        <p:spPr>
          <a:xfrm>
            <a:off x="238834" y="825078"/>
            <a:ext cx="7806521" cy="422101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2" name="Google Shape;9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ru" sz="1400"/>
              <a:t>3</a:t>
            </a:fld>
            <a:endParaRPr sz="1400"/>
          </a:p>
        </p:txBody>
      </p:sp>
      <p:sp>
        <p:nvSpPr>
          <p:cNvPr id="18" name="Прямоугольник 17">
            <a:extLst>
              <a:ext uri="{FF2B5EF4-FFF2-40B4-BE49-F238E27FC236}">
                <a16:creationId xmlns:a16="http://schemas.microsoft.com/office/drawing/2014/main" id="{CA201BE2-5F77-4F64-9081-6FCF4DC883B7}"/>
              </a:ext>
            </a:extLst>
          </p:cNvPr>
          <p:cNvSpPr/>
          <p:nvPr/>
        </p:nvSpPr>
        <p:spPr>
          <a:xfrm>
            <a:off x="6451600" y="67852"/>
            <a:ext cx="2463800" cy="846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2" descr="Университет ИТМО — Википедия">
            <a:extLst>
              <a:ext uri="{FF2B5EF4-FFF2-40B4-BE49-F238E27FC236}">
                <a16:creationId xmlns:a16="http://schemas.microsoft.com/office/drawing/2014/main" id="{D9A2FA48-1366-40FD-A06B-F754CC688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202" y="29752"/>
            <a:ext cx="1378595" cy="974612"/>
          </a:xfrm>
          <a:prstGeom prst="rect">
            <a:avLst/>
          </a:prstGeom>
          <a:solidFill>
            <a:schemeClr val="bg1"/>
          </a:solidFill>
        </p:spPr>
      </p:pic>
      <p:sp>
        <p:nvSpPr>
          <p:cNvPr id="10" name="Прямоугольник 9">
            <a:extLst>
              <a:ext uri="{FF2B5EF4-FFF2-40B4-BE49-F238E27FC236}">
                <a16:creationId xmlns:a16="http://schemas.microsoft.com/office/drawing/2014/main" id="{A36BB3C5-FBF8-40C8-A4CD-513E3419D531}"/>
              </a:ext>
            </a:extLst>
          </p:cNvPr>
          <p:cNvSpPr/>
          <p:nvPr/>
        </p:nvSpPr>
        <p:spPr>
          <a:xfrm>
            <a:off x="143761" y="-86254"/>
            <a:ext cx="4660250" cy="707886"/>
          </a:xfrm>
          <a:prstGeom prst="rect">
            <a:avLst/>
          </a:prstGeom>
          <a:noFill/>
        </p:spPr>
        <p:txBody>
          <a:bodyPr wrap="none" lIns="91440" tIns="45720" rIns="91440" bIns="45720">
            <a:spAutoFit/>
          </a:bodyPr>
          <a:lstStyle/>
          <a:p>
            <a:pPr algn="ctr"/>
            <a:r>
              <a:rPr lang="en-GB" sz="4000" b="0" cap="none" spc="0" dirty="0">
                <a:ln w="0"/>
                <a:solidFill>
                  <a:schemeClr val="tx1"/>
                </a:solidFill>
                <a:effectLst>
                  <a:outerShdw blurRad="38100" dist="19050" dir="2700000" algn="tl" rotWithShape="0">
                    <a:schemeClr val="dk1">
                      <a:alpha val="40000"/>
                    </a:schemeClr>
                  </a:outerShdw>
                </a:effectLst>
              </a:rPr>
              <a:t>SDN Fundamentals</a:t>
            </a:r>
            <a:endParaRPr lang="ru-RU" sz="4000" b="0" cap="none" spc="0" dirty="0">
              <a:ln w="0"/>
              <a:solidFill>
                <a:schemeClr val="tx1"/>
              </a:solidFill>
              <a:effectLst>
                <a:outerShdw blurRad="38100" dist="19050" dir="2700000" algn="tl" rotWithShape="0">
                  <a:schemeClr val="dk1">
                    <a:alpha val="40000"/>
                  </a:schemeClr>
                </a:outerShdw>
              </a:effectLst>
            </a:endParaRPr>
          </a:p>
        </p:txBody>
      </p:sp>
      <p:pic>
        <p:nvPicPr>
          <p:cNvPr id="12" name="Рисунок 11">
            <a:extLst>
              <a:ext uri="{FF2B5EF4-FFF2-40B4-BE49-F238E27FC236}">
                <a16:creationId xmlns:a16="http://schemas.microsoft.com/office/drawing/2014/main" id="{D76C38CD-5DFC-40AB-8F1A-5F609C63768D}"/>
              </a:ext>
            </a:extLst>
          </p:cNvPr>
          <p:cNvPicPr>
            <a:picLocks noChangeAspect="1"/>
          </p:cNvPicPr>
          <p:nvPr/>
        </p:nvPicPr>
        <p:blipFill>
          <a:blip r:embed="rId4"/>
          <a:stretch>
            <a:fillRect/>
          </a:stretch>
        </p:blipFill>
        <p:spPr>
          <a:xfrm>
            <a:off x="143761" y="894687"/>
            <a:ext cx="7226030" cy="4231873"/>
          </a:xfrm>
          <a:prstGeom prst="rect">
            <a:avLst/>
          </a:prstGeom>
        </p:spPr>
      </p:pic>
    </p:spTree>
    <p:extLst>
      <p:ext uri="{BB962C8B-B14F-4D97-AF65-F5344CB8AC3E}">
        <p14:creationId xmlns:p14="http://schemas.microsoft.com/office/powerpoint/2010/main" val="4032622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4E8FB00-DEFB-4161-A123-F57096DFB516}"/>
              </a:ext>
            </a:extLst>
          </p:cNvPr>
          <p:cNvSpPr/>
          <p:nvPr/>
        </p:nvSpPr>
        <p:spPr>
          <a:xfrm>
            <a:off x="0" y="259644"/>
            <a:ext cx="8952089" cy="1185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Google Shape;100;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ru"/>
              <a:t>4</a:t>
            </a:fld>
            <a:endParaRPr/>
          </a:p>
        </p:txBody>
      </p:sp>
      <p:sp>
        <p:nvSpPr>
          <p:cNvPr id="9" name="Прямоугольник 8">
            <a:extLst>
              <a:ext uri="{FF2B5EF4-FFF2-40B4-BE49-F238E27FC236}">
                <a16:creationId xmlns:a16="http://schemas.microsoft.com/office/drawing/2014/main" id="{959B52C4-0DEE-4436-93D0-B3087CBD8ED2}"/>
              </a:ext>
            </a:extLst>
          </p:cNvPr>
          <p:cNvSpPr/>
          <p:nvPr/>
        </p:nvSpPr>
        <p:spPr>
          <a:xfrm>
            <a:off x="5363308" y="4325815"/>
            <a:ext cx="2954215" cy="279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BE3F5276-F3F8-46DF-B585-C66401E3447E}"/>
              </a:ext>
            </a:extLst>
          </p:cNvPr>
          <p:cNvPicPr>
            <a:picLocks noChangeAspect="1"/>
          </p:cNvPicPr>
          <p:nvPr/>
        </p:nvPicPr>
        <p:blipFill>
          <a:blip r:embed="rId3"/>
          <a:stretch>
            <a:fillRect/>
          </a:stretch>
        </p:blipFill>
        <p:spPr>
          <a:xfrm>
            <a:off x="38516" y="327547"/>
            <a:ext cx="9144000" cy="46675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005D528-E904-452B-9EEF-09D9649C2D7B}"/>
              </a:ext>
            </a:extLst>
          </p:cNvPr>
          <p:cNvPicPr>
            <a:picLocks noChangeAspect="1"/>
          </p:cNvPicPr>
          <p:nvPr/>
        </p:nvPicPr>
        <p:blipFill>
          <a:blip r:embed="rId2"/>
          <a:stretch>
            <a:fillRect/>
          </a:stretch>
        </p:blipFill>
        <p:spPr>
          <a:xfrm>
            <a:off x="450072" y="0"/>
            <a:ext cx="8243855" cy="5143500"/>
          </a:xfrm>
          <a:prstGeom prst="rect">
            <a:avLst/>
          </a:prstGeom>
        </p:spPr>
      </p:pic>
    </p:spTree>
    <p:extLst>
      <p:ext uri="{BB962C8B-B14F-4D97-AF65-F5344CB8AC3E}">
        <p14:creationId xmlns:p14="http://schemas.microsoft.com/office/powerpoint/2010/main" val="3027587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ru"/>
              <a:t>6</a:t>
            </a:fld>
            <a:endParaRPr/>
          </a:p>
        </p:txBody>
      </p:sp>
      <p:sp>
        <p:nvSpPr>
          <p:cNvPr id="5" name="Прямоугольник 4">
            <a:extLst>
              <a:ext uri="{FF2B5EF4-FFF2-40B4-BE49-F238E27FC236}">
                <a16:creationId xmlns:a16="http://schemas.microsoft.com/office/drawing/2014/main" id="{8BDC0BCD-6759-4658-A503-99610C178516}"/>
              </a:ext>
            </a:extLst>
          </p:cNvPr>
          <p:cNvSpPr/>
          <p:nvPr/>
        </p:nvSpPr>
        <p:spPr>
          <a:xfrm>
            <a:off x="6451600" y="67852"/>
            <a:ext cx="2463800" cy="846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2" descr="Университет ИТМО — Википедия">
            <a:extLst>
              <a:ext uri="{FF2B5EF4-FFF2-40B4-BE49-F238E27FC236}">
                <a16:creationId xmlns:a16="http://schemas.microsoft.com/office/drawing/2014/main" id="{B01B7ED5-86CD-42B9-B2E4-D6EAD93F9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202" y="29752"/>
            <a:ext cx="1378595" cy="974612"/>
          </a:xfrm>
          <a:prstGeom prst="rect">
            <a:avLst/>
          </a:prstGeom>
          <a:solidFill>
            <a:schemeClr val="bg1"/>
          </a:solidFill>
        </p:spPr>
      </p:pic>
      <p:pic>
        <p:nvPicPr>
          <p:cNvPr id="10" name="Рисунок 9">
            <a:extLst>
              <a:ext uri="{FF2B5EF4-FFF2-40B4-BE49-F238E27FC236}">
                <a16:creationId xmlns:a16="http://schemas.microsoft.com/office/drawing/2014/main" id="{027F472B-3831-4FB5-861D-A2BD11B91B2A}"/>
              </a:ext>
            </a:extLst>
          </p:cNvPr>
          <p:cNvPicPr>
            <a:picLocks noChangeAspect="1"/>
          </p:cNvPicPr>
          <p:nvPr/>
        </p:nvPicPr>
        <p:blipFill>
          <a:blip r:embed="rId4"/>
          <a:stretch>
            <a:fillRect/>
          </a:stretch>
        </p:blipFill>
        <p:spPr>
          <a:xfrm>
            <a:off x="228600" y="0"/>
            <a:ext cx="8328184" cy="50187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339A371A-EB5D-4589-9F91-45159E2A2072}"/>
              </a:ext>
            </a:extLst>
          </p:cNvPr>
          <p:cNvPicPr>
            <a:picLocks noChangeAspect="1"/>
          </p:cNvPicPr>
          <p:nvPr/>
        </p:nvPicPr>
        <p:blipFill>
          <a:blip r:embed="rId3"/>
          <a:stretch>
            <a:fillRect/>
          </a:stretch>
        </p:blipFill>
        <p:spPr>
          <a:xfrm>
            <a:off x="0" y="9242"/>
            <a:ext cx="9144000" cy="5125015"/>
          </a:xfrm>
          <a:prstGeom prst="rect">
            <a:avLst/>
          </a:prstGeom>
        </p:spPr>
      </p:pic>
    </p:spTree>
    <p:extLst>
      <p:ext uri="{BB962C8B-B14F-4D97-AF65-F5344CB8AC3E}">
        <p14:creationId xmlns:p14="http://schemas.microsoft.com/office/powerpoint/2010/main" val="795534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9EDFCBE-B275-4AAF-B322-EC0ED597628B}"/>
              </a:ext>
            </a:extLst>
          </p:cNvPr>
          <p:cNvPicPr>
            <a:picLocks noChangeAspect="1"/>
          </p:cNvPicPr>
          <p:nvPr/>
        </p:nvPicPr>
        <p:blipFill>
          <a:blip r:embed="rId3"/>
          <a:stretch>
            <a:fillRect/>
          </a:stretch>
        </p:blipFill>
        <p:spPr>
          <a:xfrm>
            <a:off x="0" y="0"/>
            <a:ext cx="9144000" cy="3834581"/>
          </a:xfrm>
          <a:prstGeom prst="rect">
            <a:avLst/>
          </a:prstGeom>
        </p:spPr>
      </p:pic>
      <p:pic>
        <p:nvPicPr>
          <p:cNvPr id="5" name="Рисунок 4">
            <a:extLst>
              <a:ext uri="{FF2B5EF4-FFF2-40B4-BE49-F238E27FC236}">
                <a16:creationId xmlns:a16="http://schemas.microsoft.com/office/drawing/2014/main" id="{7E583965-D3F2-4C59-B145-B2626C18030A}"/>
              </a:ext>
            </a:extLst>
          </p:cNvPr>
          <p:cNvPicPr>
            <a:picLocks noChangeAspect="1"/>
          </p:cNvPicPr>
          <p:nvPr/>
        </p:nvPicPr>
        <p:blipFill>
          <a:blip r:embed="rId4"/>
          <a:stretch>
            <a:fillRect/>
          </a:stretch>
        </p:blipFill>
        <p:spPr>
          <a:xfrm>
            <a:off x="0" y="2680356"/>
            <a:ext cx="9144000" cy="2463144"/>
          </a:xfrm>
          <a:prstGeom prst="rect">
            <a:avLst/>
          </a:prstGeom>
        </p:spPr>
      </p:pic>
    </p:spTree>
    <p:extLst>
      <p:ext uri="{BB962C8B-B14F-4D97-AF65-F5344CB8AC3E}">
        <p14:creationId xmlns:p14="http://schemas.microsoft.com/office/powerpoint/2010/main" val="3913348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A54459F-017A-4AE3-8360-442DF9731069}"/>
              </a:ext>
            </a:extLst>
          </p:cNvPr>
          <p:cNvPicPr>
            <a:picLocks noChangeAspect="1"/>
          </p:cNvPicPr>
          <p:nvPr/>
        </p:nvPicPr>
        <p:blipFill>
          <a:blip r:embed="rId2"/>
          <a:stretch>
            <a:fillRect/>
          </a:stretch>
        </p:blipFill>
        <p:spPr>
          <a:xfrm>
            <a:off x="886602" y="0"/>
            <a:ext cx="7370795" cy="5143500"/>
          </a:xfrm>
          <a:prstGeom prst="rect">
            <a:avLst/>
          </a:prstGeom>
        </p:spPr>
      </p:pic>
    </p:spTree>
    <p:extLst>
      <p:ext uri="{BB962C8B-B14F-4D97-AF65-F5344CB8AC3E}">
        <p14:creationId xmlns:p14="http://schemas.microsoft.com/office/powerpoint/2010/main" val="365773805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er">
  <a:themeElements>
    <a:clrScheme name="Custom 1">
      <a:dk1>
        <a:srgbClr val="0230AC"/>
      </a:dk1>
      <a:lt1>
        <a:srgbClr val="FFFFFF"/>
      </a:lt1>
      <a:dk2>
        <a:srgbClr val="0230AC"/>
      </a:dk2>
      <a:lt2>
        <a:srgbClr val="FFFFFF"/>
      </a:lt2>
      <a:accent1>
        <a:srgbClr val="EC0044"/>
      </a:accent1>
      <a:accent2>
        <a:srgbClr val="0230AC"/>
      </a:accent2>
      <a:accent3>
        <a:srgbClr val="8F32AC"/>
      </a:accent3>
      <a:accent4>
        <a:srgbClr val="0057AC"/>
      </a:accent4>
      <a:accent5>
        <a:srgbClr val="EC5A00"/>
      </a:accent5>
      <a:accent6>
        <a:srgbClr val="ECEC00"/>
      </a:accent6>
      <a:hlink>
        <a:srgbClr val="4BBCFF"/>
      </a:hlink>
      <a:folHlink>
        <a:srgbClr val="C000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ver">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314</Words>
  <Application>Microsoft Office PowerPoint</Application>
  <PresentationFormat>Экран (16:9)</PresentationFormat>
  <Paragraphs>25</Paragraphs>
  <Slides>11</Slides>
  <Notes>7</Notes>
  <HiddenSlides>0</HiddenSlides>
  <MMClips>0</MMClips>
  <ScaleCrop>false</ScaleCrop>
  <HeadingPairs>
    <vt:vector size="6" baseType="variant">
      <vt:variant>
        <vt:lpstr>Использованные шрифты</vt:lpstr>
      </vt:variant>
      <vt:variant>
        <vt:i4>3</vt:i4>
      </vt:variant>
      <vt:variant>
        <vt:lpstr>Тема</vt:lpstr>
      </vt:variant>
      <vt:variant>
        <vt:i4>3</vt:i4>
      </vt:variant>
      <vt:variant>
        <vt:lpstr>Заголовки слайдов</vt:lpstr>
      </vt:variant>
      <vt:variant>
        <vt:i4>11</vt:i4>
      </vt:variant>
    </vt:vector>
  </HeadingPairs>
  <TitlesOfParts>
    <vt:vector size="17" baseType="lpstr">
      <vt:lpstr>Arial</vt:lpstr>
      <vt:lpstr>Calibri</vt:lpstr>
      <vt:lpstr>Times New Roman</vt:lpstr>
      <vt:lpstr>Simple Light</vt:lpstr>
      <vt:lpstr>Cover</vt:lpstr>
      <vt:lpstr>1_Cover</vt:lpstr>
      <vt:lpstr>Network Virtualization: SDN Overlay  Solutions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business process management system with increased security requirements</dc:title>
  <cp:lastModifiedBy>Калашников Иван Геннадьевич</cp:lastModifiedBy>
  <cp:revision>1</cp:revision>
  <dcterms:modified xsi:type="dcterms:W3CDTF">2022-04-12T23:43:50Z</dcterms:modified>
</cp:coreProperties>
</file>