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24384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FFFFFF"/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00A1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/>
          </a:solidFill>
        </a:fill>
      </a:tcStyle>
    </a:band2H>
    <a:firstCo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3B100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52055"/>
              <a:lumOff val="-12548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/>
          </a:solidFill>
        </a:fill>
      </a:tcStyle>
    </a:band2H>
    <a:firstCol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Avenir Next Medium"/>
          <a:ea typeface="Avenir Next Medium"/>
          <a:cs typeface="Avenir Next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4646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презентации"/>
          <p:cNvSpPr txBox="1"/>
          <p:nvPr>
            <p:ph type="title" hasCustomPrompt="1"/>
          </p:nvPr>
        </p:nvSpPr>
        <p:spPr>
          <a:xfrm>
            <a:off x="1270000" y="3289300"/>
            <a:ext cx="21844000" cy="3879454"/>
          </a:xfrm>
          <a:prstGeom prst="rect">
            <a:avLst/>
          </a:prstGeom>
        </p:spPr>
        <p:txBody>
          <a:bodyPr/>
          <a:lstStyle>
            <a:lvl1pPr defTabSz="2438338"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pPr/>
            <a:r>
              <a:t>Заголовок презентации</a:t>
            </a:r>
          </a:p>
        </p:txBody>
      </p:sp>
      <p:sp>
        <p:nvSpPr>
          <p:cNvPr id="12" name="Автор и дата"/>
          <p:cNvSpPr txBox="1"/>
          <p:nvPr>
            <p:ph type="body" sz="quarter" idx="21" hasCustomPrompt="1"/>
          </p:nvPr>
        </p:nvSpPr>
        <p:spPr>
          <a:xfrm>
            <a:off x="1270000" y="12160429"/>
            <a:ext cx="21844000" cy="694056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343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Автор и дата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70000" y="6985000"/>
            <a:ext cx="21844000" cy="2512352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Подзаголовок презентации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Заголовок слайда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100" name="Подзаголовок слайда"/>
          <p:cNvSpPr txBox="1"/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5292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Подзаголовок слайда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вестка д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Заголовок повестки дня"/>
          <p:cNvSpPr txBox="1"/>
          <p:nvPr>
            <p:ph type="title" hasCustomPrompt="1"/>
          </p:nvPr>
        </p:nvSpPr>
        <p:spPr>
          <a:xfrm>
            <a:off x="1270000" y="812800"/>
            <a:ext cx="21844000" cy="1562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повестки дня</a:t>
            </a:r>
          </a:p>
        </p:txBody>
      </p:sp>
      <p:sp>
        <p:nvSpPr>
          <p:cNvPr id="109" name="Подзаголовок повестки дня"/>
          <p:cNvSpPr txBox="1"/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5292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Подзаголовок повестки дня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buClrTx/>
              <a:buSzTx/>
              <a:buNone/>
              <a:defRPr spc="-55" sz="5500"/>
            </a:lvl1pPr>
            <a:lvl2pPr marL="0" indent="457200" defTabSz="825500">
              <a:buClrTx/>
              <a:buSzTx/>
              <a:buNone/>
              <a:defRPr spc="-55" sz="5500"/>
            </a:lvl2pPr>
            <a:lvl3pPr marL="0" indent="914400" defTabSz="825500">
              <a:buClrTx/>
              <a:buSzTx/>
              <a:buNone/>
              <a:defRPr spc="-55" sz="5500"/>
            </a:lvl3pPr>
            <a:lvl4pPr marL="0" indent="1371600" defTabSz="825500">
              <a:buClrTx/>
              <a:buSzTx/>
              <a:buNone/>
              <a:defRPr spc="-55" sz="5500"/>
            </a:lvl4pPr>
            <a:lvl5pPr marL="0" indent="1828800" defTabSz="825500">
              <a:buClrTx/>
              <a:buSzTx/>
              <a:buNone/>
              <a:defRPr spc="-55" sz="5500"/>
            </a:lvl5pPr>
          </a:lstStyle>
          <a:p>
            <a:pPr/>
            <a:r>
              <a:t>Темы повестки дня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Информационное сообщ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70000" y="4546600"/>
            <a:ext cx="21844000" cy="4678065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FFFFFF"/>
                    </a:gs>
                    <a:gs pos="100000">
                      <a:srgbClr val="929292"/>
                    </a:gs>
                  </a:gsLst>
                  <a:lin ang="5400000" scaled="0"/>
                </a:gra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0" indent="4572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FFFFFF"/>
                    </a:gs>
                    <a:gs pos="100000">
                      <a:srgbClr val="929292"/>
                    </a:gs>
                  </a:gsLst>
                  <a:lin ang="5400000" scaled="0"/>
                </a:gra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0" indent="9144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FFFFFF"/>
                    </a:gs>
                    <a:gs pos="100000">
                      <a:srgbClr val="929292"/>
                    </a:gs>
                  </a:gsLst>
                  <a:lin ang="5400000" scaled="0"/>
                </a:gra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0" indent="13716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FFFFFF"/>
                    </a:gs>
                    <a:gs pos="100000">
                      <a:srgbClr val="929292"/>
                    </a:gs>
                  </a:gsLst>
                  <a:lin ang="5400000" scaled="0"/>
                </a:gra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0" indent="1828800" algn="ctr">
              <a:spcBef>
                <a:spcPts val="0"/>
              </a:spcBef>
              <a:buClrTx/>
              <a:buSzTx/>
              <a:buNone/>
              <a:defRPr spc="-252" sz="8400">
                <a:gradFill flip="none" rotWithShape="1">
                  <a:gsLst>
                    <a:gs pos="0">
                      <a:srgbClr val="FFFFFF"/>
                    </a:gs>
                    <a:gs pos="100000">
                      <a:srgbClr val="929292"/>
                    </a:gs>
                  </a:gsLst>
                  <a:lin ang="5400000" scaled="0"/>
                </a:gra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Информационное сообщение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ажны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sz="half" idx="1" hasCustomPrompt="1"/>
          </p:nvPr>
        </p:nvSpPr>
        <p:spPr>
          <a:xfrm>
            <a:off x="1270000" y="3906096"/>
            <a:ext cx="21844000" cy="4488604"/>
          </a:xfrm>
          <a:prstGeom prst="rect">
            <a:avLst/>
          </a:prstGeom>
        </p:spPr>
        <p:txBody>
          <a:bodyPr anchor="b"/>
          <a:lstStyle>
            <a:lvl1pPr marL="0" indent="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  <a:latin typeface="+mn-lt"/>
                <a:ea typeface="+mn-ea"/>
                <a:cs typeface="+mn-cs"/>
                <a:sym typeface="Avenir Next Demi Bold"/>
              </a:defRPr>
            </a:lvl1pPr>
            <a:lvl2pPr marL="0" indent="4572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  <a:latin typeface="+mn-lt"/>
                <a:ea typeface="+mn-ea"/>
                <a:cs typeface="+mn-cs"/>
                <a:sym typeface="Avenir Next Demi Bold"/>
              </a:defRPr>
            </a:lvl2pPr>
            <a:lvl3pPr marL="0" indent="9144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  <a:latin typeface="+mn-lt"/>
                <a:ea typeface="+mn-ea"/>
                <a:cs typeface="+mn-cs"/>
                <a:sym typeface="Avenir Next Demi Bold"/>
              </a:defRPr>
            </a:lvl3pPr>
            <a:lvl4pPr marL="0" indent="13716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  <a:latin typeface="+mn-lt"/>
                <a:ea typeface="+mn-ea"/>
                <a:cs typeface="+mn-cs"/>
                <a:sym typeface="Avenir Next Demi Bold"/>
              </a:defRPr>
            </a:lvl4pPr>
            <a:lvl5pPr marL="0" indent="18288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448" sz="224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  <a:latin typeface="+mn-lt"/>
                <a:ea typeface="+mn-ea"/>
                <a:cs typeface="+mn-cs"/>
                <a:sym typeface="Avenir Next Demi Bold"/>
              </a:defRPr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Информация о факте"/>
          <p:cNvSpPr txBox="1"/>
          <p:nvPr>
            <p:ph type="body" sz="quarter" idx="21" hasCustomPrompt="1"/>
          </p:nvPr>
        </p:nvSpPr>
        <p:spPr>
          <a:xfrm>
            <a:off x="1270000" y="85217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Информация о факте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Авторство"/>
          <p:cNvSpPr txBox="1"/>
          <p:nvPr>
            <p:ph type="body" sz="quarter" idx="21" hasCustomPrompt="1"/>
          </p:nvPr>
        </p:nvSpPr>
        <p:spPr>
          <a:xfrm>
            <a:off x="1270000" y="11155086"/>
            <a:ext cx="21844000" cy="832613"/>
          </a:xfrm>
          <a:prstGeom prst="rect">
            <a:avLst/>
          </a:prstGeom>
        </p:spPr>
        <p:txBody>
          <a:bodyPr anchor="ctr"/>
          <a:lstStyle>
            <a:lvl1pPr marL="0" indent="0" algn="ctr" defTabSz="792479">
              <a:spcBef>
                <a:spcPts val="0"/>
              </a:spcBef>
              <a:buClrTx/>
              <a:buSzTx/>
              <a:buNone/>
              <a:defRPr sz="4224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Авторство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270000" y="4659369"/>
            <a:ext cx="21844000" cy="439420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FD00"/>
                    </a:gs>
                  </a:gsLst>
                  <a:lin ang="2700000" scaled="0"/>
                </a:gradFill>
                <a:latin typeface="+mn-lt"/>
                <a:ea typeface="+mn-ea"/>
                <a:cs typeface="+mn-cs"/>
                <a:sym typeface="Avenir Next Demi Bold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FD00"/>
                    </a:gs>
                  </a:gsLst>
                  <a:lin ang="2700000" scaled="0"/>
                </a:gradFill>
                <a:latin typeface="+mn-lt"/>
                <a:ea typeface="+mn-ea"/>
                <a:cs typeface="+mn-cs"/>
                <a:sym typeface="Avenir Next Demi Bold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FD00"/>
                    </a:gs>
                  </a:gsLst>
                  <a:lin ang="2700000" scaled="0"/>
                </a:gradFill>
                <a:latin typeface="+mn-lt"/>
                <a:ea typeface="+mn-ea"/>
                <a:cs typeface="+mn-cs"/>
                <a:sym typeface="Avenir Next Demi Bold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FD00"/>
                    </a:gs>
                  </a:gsLst>
                  <a:lin ang="2700000" scaled="0"/>
                </a:gradFill>
                <a:latin typeface="+mn-lt"/>
                <a:ea typeface="+mn-ea"/>
                <a:cs typeface="+mn-cs"/>
                <a:sym typeface="Avenir Next Demi Bold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pc="-168" sz="8400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FD00"/>
                    </a:gs>
                  </a:gsLst>
                  <a:lin ang="2700000" scaled="0"/>
                </a:gradFill>
                <a:latin typeface="+mn-lt"/>
                <a:ea typeface="+mn-ea"/>
                <a:cs typeface="+mn-cs"/>
                <a:sym typeface="Avenir Next Demi Bold"/>
              </a:defRPr>
            </a:lvl5pPr>
          </a:lstStyle>
          <a:p>
            <a:pPr/>
            <a:r>
              <a:t>«Важная цитата»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Северное сияние над заснеженным пейзажем"/>
          <p:cNvSpPr/>
          <p:nvPr>
            <p:ph type="pic" sz="half" idx="21"/>
          </p:nvPr>
        </p:nvSpPr>
        <p:spPr>
          <a:xfrm>
            <a:off x="12192000" y="622935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Цветные облака на фоне ночного звёздного неба"/>
          <p:cNvSpPr/>
          <p:nvPr>
            <p:ph type="pic" sz="half" idx="22"/>
          </p:nvPr>
        </p:nvSpPr>
        <p:spPr>
          <a:xfrm>
            <a:off x="12192000" y="-641351"/>
            <a:ext cx="12192000" cy="8128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Северное сияние над заснеженным горным пейзажем"/>
          <p:cNvSpPr/>
          <p:nvPr>
            <p:ph type="pic" idx="23"/>
          </p:nvPr>
        </p:nvSpPr>
        <p:spPr>
          <a:xfrm>
            <a:off x="-1" y="-2258501"/>
            <a:ext cx="12166601" cy="182330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Северное сияние над заснеженным пейзажем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 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еверное сияние в тёмном ночном небе над горами"/>
          <p:cNvSpPr/>
          <p:nvPr>
            <p:ph type="pic" idx="21"/>
          </p:nvPr>
        </p:nvSpPr>
        <p:spPr>
          <a:xfrm>
            <a:off x="0" y="-762000"/>
            <a:ext cx="24384000" cy="15240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Автор и дата"/>
          <p:cNvSpPr txBox="1"/>
          <p:nvPr>
            <p:ph type="body" sz="quarter" idx="22" hasCustomPrompt="1"/>
          </p:nvPr>
        </p:nvSpPr>
        <p:spPr>
          <a:xfrm>
            <a:off x="1270000" y="12166600"/>
            <a:ext cx="21844000" cy="694055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343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Автор и дата</a:t>
            </a:r>
          </a:p>
        </p:txBody>
      </p:sp>
      <p:sp>
        <p:nvSpPr>
          <p:cNvPr id="23" name="Заголовок презентации"/>
          <p:cNvSpPr txBox="1"/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 defTabSz="2438400">
              <a:lnSpc>
                <a:spcPct val="90000"/>
              </a:lnSpc>
              <a:defRPr spc="-348" sz="11600"/>
            </a:lvl1pPr>
          </a:lstStyle>
          <a:p>
            <a:pPr/>
            <a:r>
              <a:t>Заголовок презентации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70000" y="6985000"/>
            <a:ext cx="21844000" cy="25146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Подзаголовок презентации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 фото (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Цветные облака на фоне ночного звёздного неба"/>
          <p:cNvSpPr/>
          <p:nvPr>
            <p:ph type="pic" idx="21"/>
          </p:nvPr>
        </p:nvSpPr>
        <p:spPr>
          <a:xfrm>
            <a:off x="7962900" y="-25400"/>
            <a:ext cx="20650200" cy="13766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70000" y="3886200"/>
            <a:ext cx="9652000" cy="3200202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70000" y="6845300"/>
            <a:ext cx="9652000" cy="56642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0" indent="457200" algn="ctr" defTabSz="825500">
              <a:spcBef>
                <a:spcPts val="0"/>
              </a:spcBef>
              <a:buClrTx/>
              <a:buSzTx/>
              <a:buNone/>
              <a:defRPr sz="5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0" indent="914400" algn="ctr" defTabSz="825500">
              <a:spcBef>
                <a:spcPts val="0"/>
              </a:spcBef>
              <a:buClrTx/>
              <a:buSzTx/>
              <a:buNone/>
              <a:defRPr sz="5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0" indent="1371600" algn="ctr" defTabSz="825500">
              <a:spcBef>
                <a:spcPts val="0"/>
              </a:spcBef>
              <a:buClrTx/>
              <a:buSzTx/>
              <a:buNone/>
              <a:defRPr sz="5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0" indent="1828800" algn="ctr" defTabSz="825500">
              <a:spcBef>
                <a:spcPts val="0"/>
              </a:spcBef>
              <a:buClrTx/>
              <a:buSzTx/>
              <a:buNone/>
              <a:defRPr sz="5400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Подзаголовок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Подзаголовок слайда"/>
          <p:cNvSpPr txBox="1"/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5292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Подзаголовок слайда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пункта на слайде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70000" y="4269316"/>
            <a:ext cx="21844000" cy="8432801"/>
          </a:xfrm>
          <a:prstGeom prst="rect">
            <a:avLst/>
          </a:prstGeom>
        </p:spPr>
        <p:txBody>
          <a:bodyPr numCol="2" spcCol="1092200"/>
          <a:lstStyle/>
          <a:p>
            <a:pPr/>
            <a:r>
              <a:t>Текст пункта на слайде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Северное сияние над заснеженным горным пейзажем"/>
          <p:cNvSpPr/>
          <p:nvPr>
            <p:ph type="pic" idx="21"/>
          </p:nvPr>
        </p:nvSpPr>
        <p:spPr>
          <a:xfrm>
            <a:off x="12204700" y="-2277533"/>
            <a:ext cx="12192000" cy="18271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Заголовок слайда"/>
          <p:cNvSpPr txBox="1"/>
          <p:nvPr>
            <p:ph type="title" hasCustomPrompt="1"/>
          </p:nvPr>
        </p:nvSpPr>
        <p:spPr>
          <a:xfrm>
            <a:off x="1270000" y="838200"/>
            <a:ext cx="9652000" cy="15494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70000" y="4267200"/>
            <a:ext cx="9652000" cy="8432800"/>
          </a:xfrm>
          <a:prstGeom prst="rect">
            <a:avLst/>
          </a:prstGeom>
        </p:spPr>
        <p:txBody>
          <a:bodyPr/>
          <a:lstStyle/>
          <a:p>
            <a:pPr/>
            <a:r>
              <a:t>Текст пункта на слайде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Подзаголовок слайда"/>
          <p:cNvSpPr txBox="1"/>
          <p:nvPr>
            <p:ph type="body" sz="quarter" idx="22" hasCustomPrompt="1"/>
          </p:nvPr>
        </p:nvSpPr>
        <p:spPr>
          <a:xfrm>
            <a:off x="1270000" y="2133600"/>
            <a:ext cx="9652000" cy="1016000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5292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Подзаголовок слайда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пункты, видео — мелк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слайда"/>
          <p:cNvSpPr txBox="1"/>
          <p:nvPr>
            <p:ph type="title" hasCustomPrompt="1"/>
          </p:nvPr>
        </p:nvSpPr>
        <p:spPr>
          <a:xfrm>
            <a:off x="1270000" y="838200"/>
            <a:ext cx="9652000" cy="15494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70000" y="4267200"/>
            <a:ext cx="9652000" cy="8432800"/>
          </a:xfrm>
          <a:prstGeom prst="rect">
            <a:avLst/>
          </a:prstGeom>
        </p:spPr>
        <p:txBody>
          <a:bodyPr/>
          <a:lstStyle/>
          <a:p>
            <a:pPr/>
            <a:r>
              <a:t>Текст пункта на слайде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Подзаголовок слайда"/>
          <p:cNvSpPr txBox="1"/>
          <p:nvPr>
            <p:ph type="body" sz="quarter" idx="21" hasCustomPrompt="1"/>
          </p:nvPr>
        </p:nvSpPr>
        <p:spPr>
          <a:xfrm>
            <a:off x="1270000" y="2133600"/>
            <a:ext cx="9652000" cy="1016000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5292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Подзаголовок слайда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пункты и видеотрансляция — круп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Заголовок слайда"/>
          <p:cNvSpPr txBox="1"/>
          <p:nvPr>
            <p:ph type="title" hasCustomPrompt="1"/>
          </p:nvPr>
        </p:nvSpPr>
        <p:spPr>
          <a:xfrm>
            <a:off x="1270000" y="838200"/>
            <a:ext cx="9652000" cy="15494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70000" y="4267200"/>
            <a:ext cx="9652000" cy="8432800"/>
          </a:xfrm>
          <a:prstGeom prst="rect">
            <a:avLst/>
          </a:prstGeom>
        </p:spPr>
        <p:txBody>
          <a:bodyPr/>
          <a:lstStyle/>
          <a:p>
            <a:pPr/>
            <a:r>
              <a:t>Текст пункта на слайде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Подзаголовок слайда"/>
          <p:cNvSpPr txBox="1"/>
          <p:nvPr>
            <p:ph type="body" sz="quarter" idx="21" hasCustomPrompt="1"/>
          </p:nvPr>
        </p:nvSpPr>
        <p:spPr>
          <a:xfrm>
            <a:off x="1270000" y="2133600"/>
            <a:ext cx="9652000" cy="1016000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ClrTx/>
              <a:buSzTx/>
              <a:buNone/>
              <a:defRPr sz="5292">
                <a:solidFill>
                  <a:srgbClr val="D5D5D5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Подзаголовок слайда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Заголовок раздела"/>
          <p:cNvSpPr txBox="1"/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00FF00"/>
                    </a:gs>
                    <a:gs pos="100000">
                      <a:srgbClr val="007DFF"/>
                    </a:gs>
                  </a:gsLst>
                  <a:lin ang="3965999" scaled="0"/>
                </a:gradFill>
              </a:defRPr>
            </a:lvl1pPr>
          </a:lstStyle>
          <a:p>
            <a:pPr/>
            <a:r>
              <a:t>Заголовок раздела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000000"/>
            </a:gs>
            <a:gs pos="100000">
              <a:srgbClr val="3B3B3B"/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слайда"/>
          <p:cNvSpPr txBox="1"/>
          <p:nvPr>
            <p:ph type="title" hasCustomPrompt="1"/>
          </p:nvPr>
        </p:nvSpPr>
        <p:spPr>
          <a:xfrm>
            <a:off x="1270000" y="812800"/>
            <a:ext cx="21844000" cy="155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Заголовок слайда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70000" y="4267200"/>
            <a:ext cx="21844000" cy="8432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пункта на слайде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66448" y="13065506"/>
            <a:ext cx="438405" cy="4826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825500">
              <a:spcBef>
                <a:spcPts val="0"/>
              </a:spcBef>
              <a:defRPr sz="22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1pPr>
      <a:lvl2pPr marL="0" marR="0" indent="457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2pPr>
      <a:lvl3pPr marL="0" marR="0" indent="914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3pPr>
      <a:lvl4pPr marL="0" marR="0" indent="1371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4pPr>
      <a:lvl5pPr marL="0" marR="0" indent="18288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5pPr>
      <a:lvl6pPr marL="0" marR="0" indent="22860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6pPr>
      <a:lvl7pPr marL="0" marR="0" indent="2743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7pPr>
      <a:lvl8pPr marL="0" marR="0" indent="3200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8pPr>
      <a:lvl9pPr marL="0" marR="0" indent="3657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252" strike="noStrike" sz="8400" u="none">
          <a:gradFill flip="none" rotWithShape="1">
            <a:gsLst>
              <a:gs pos="0">
                <a:srgbClr val="FFFFFF"/>
              </a:gs>
              <a:gs pos="100000">
                <a:srgbClr val="929292"/>
              </a:gs>
            </a:gsLst>
            <a:lin ang="5400000" scaled="0"/>
          </a:gradFill>
          <a:uFillTx/>
          <a:latin typeface="+mn-lt"/>
          <a:ea typeface="+mn-ea"/>
          <a:cs typeface="+mn-cs"/>
          <a:sym typeface="Avenir Next Demi Bold"/>
        </a:defRPr>
      </a:lvl9pPr>
    </p:titleStyle>
    <p:bodyStyle>
      <a:lvl1pPr marL="558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1117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676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2235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7940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3352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911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4470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5029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FFFFFF"/>
        </a:buClr>
        <a:buSzPct val="100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Безопасность в SD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lvl="1" defTabSz="2438338">
              <a:lnSpc>
                <a:spcPct val="90000"/>
              </a:lnSpc>
              <a:defRPr spc="-348" sz="11600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pPr>
            <a:r>
              <a:t>Безопасность в SDN</a:t>
            </a:r>
          </a:p>
        </p:txBody>
      </p:sp>
      <p:sp>
        <p:nvSpPr>
          <p:cNvPr id="172" name="Глебов И.И. K34212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Глебов И.И. K34212</a:t>
            </a:r>
          </a:p>
        </p:txBody>
      </p:sp>
      <p:sp>
        <p:nvSpPr>
          <p:cNvPr id="173" name="Как SDN повышает безопасность корпоративных сетей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Как SDN повышает безопасность корпоративных сетей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Централизованное…"/>
          <p:cNvSpPr txBox="1"/>
          <p:nvPr>
            <p:ph type="title"/>
          </p:nvPr>
        </p:nvSpPr>
        <p:spPr>
          <a:xfrm>
            <a:off x="1270000" y="4921250"/>
            <a:ext cx="21844000" cy="3873500"/>
          </a:xfrm>
          <a:prstGeom prst="rect">
            <a:avLst/>
          </a:prstGeom>
        </p:spPr>
        <p:txBody>
          <a:bodyPr/>
          <a:lstStyle/>
          <a:p>
            <a:pPr defTabSz="808990">
              <a:defRPr spc="-341" sz="11368">
                <a:gradFill flip="none" rotWithShape="1">
                  <a:gsLst>
                    <a:gs pos="0">
                      <a:srgbClr val="F6B5FB"/>
                    </a:gs>
                    <a:gs pos="100000">
                      <a:srgbClr val="007DFF"/>
                    </a:gs>
                  </a:gsLst>
                  <a:lin ang="3965999" scaled="0"/>
                </a:gradFill>
              </a:defRPr>
            </a:pPr>
            <a:r>
              <a:t>Централизованное </a:t>
            </a:r>
          </a:p>
          <a:p>
            <a:pPr defTabSz="808990">
              <a:defRPr spc="-341" sz="11368">
                <a:gradFill flip="none" rotWithShape="1">
                  <a:gsLst>
                    <a:gs pos="0">
                      <a:srgbClr val="F6B5FB"/>
                    </a:gs>
                    <a:gs pos="100000">
                      <a:srgbClr val="007DFF"/>
                    </a:gs>
                  </a:gsLst>
                  <a:lin ang="3965999" scaled="0"/>
                </a:gradFill>
              </a:defRPr>
            </a:pPr>
            <a:r>
              <a:t>Управление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Грануляция контроля и…"/>
          <p:cNvSpPr txBox="1"/>
          <p:nvPr>
            <p:ph type="title"/>
          </p:nvPr>
        </p:nvSpPr>
        <p:spPr>
          <a:xfrm>
            <a:off x="1270000" y="4921250"/>
            <a:ext cx="21844000" cy="3873500"/>
          </a:xfrm>
          <a:prstGeom prst="rect">
            <a:avLst/>
          </a:prstGeom>
        </p:spPr>
        <p:txBody>
          <a:bodyPr/>
          <a:lstStyle/>
          <a:p>
            <a:pPr defTabSz="808990">
              <a:defRPr spc="-341" sz="11368">
                <a:gradFill flip="none" rotWithShape="1">
                  <a:gsLst>
                    <a:gs pos="0">
                      <a:srgbClr val="FB99F5"/>
                    </a:gs>
                    <a:gs pos="100000">
                      <a:schemeClr val="accent1"/>
                    </a:gs>
                  </a:gsLst>
                  <a:lin ang="3965999" scaled="0"/>
                </a:gradFill>
              </a:defRPr>
            </a:pPr>
            <a:r>
              <a:t>Грануляция контроля и</a:t>
            </a:r>
          </a:p>
          <a:p>
            <a:pPr defTabSz="808990">
              <a:defRPr spc="-341" sz="11368">
                <a:gradFill flip="none" rotWithShape="1">
                  <a:gsLst>
                    <a:gs pos="0">
                      <a:srgbClr val="FB99F5"/>
                    </a:gs>
                    <a:gs pos="100000">
                      <a:schemeClr val="accent1"/>
                    </a:gs>
                  </a:gsLst>
                  <a:lin ang="3965999" scaled="0"/>
                </a:gradFill>
              </a:defRPr>
            </a:pPr>
            <a:r>
              <a:t>видимость сети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Автоматическое…"/>
          <p:cNvSpPr txBox="1"/>
          <p:nvPr>
            <p:ph type="title"/>
          </p:nvPr>
        </p:nvSpPr>
        <p:spPr>
          <a:xfrm>
            <a:off x="1270000" y="4921250"/>
            <a:ext cx="21844000" cy="3873500"/>
          </a:xfrm>
          <a:prstGeom prst="rect">
            <a:avLst/>
          </a:prstGeom>
        </p:spPr>
        <p:txBody>
          <a:bodyPr/>
          <a:lstStyle/>
          <a:p>
            <a:pPr defTabSz="808990">
              <a:defRPr spc="-341" sz="11368">
                <a:gradFill flip="none" rotWithShape="1">
                  <a:gsLst>
                    <a:gs pos="0">
                      <a:schemeClr val="accent6">
                        <a:satOff val="15236"/>
                        <a:lumOff val="17673"/>
                      </a:schemeClr>
                    </a:gs>
                    <a:gs pos="100000">
                      <a:srgbClr val="4970F8"/>
                    </a:gs>
                  </a:gsLst>
                  <a:lin ang="3965999" scaled="0"/>
                </a:gradFill>
              </a:defRPr>
            </a:pPr>
            <a:r>
              <a:t>Автоматическое</a:t>
            </a:r>
          </a:p>
          <a:p>
            <a:pPr defTabSz="808990">
              <a:defRPr spc="-341" sz="11368">
                <a:gradFill flip="none" rotWithShape="1">
                  <a:gsLst>
                    <a:gs pos="0">
                      <a:schemeClr val="accent6">
                        <a:satOff val="15236"/>
                        <a:lumOff val="17673"/>
                      </a:schemeClr>
                    </a:gs>
                    <a:gs pos="100000">
                      <a:srgbClr val="4970F8"/>
                    </a:gs>
                  </a:gsLst>
                  <a:lin ang="3965999" scaled="0"/>
                </a:gradFill>
              </a:defRPr>
            </a:pPr>
            <a:r>
              <a:t>Реагирование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Политики доступа"/>
          <p:cNvSpPr txBox="1"/>
          <p:nvPr>
            <p:ph type="title"/>
          </p:nvPr>
        </p:nvSpPr>
        <p:spPr>
          <a:xfrm>
            <a:off x="1270000" y="5703646"/>
            <a:ext cx="21844000" cy="2308708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chemeClr val="accent6">
                        <a:satOff val="15236"/>
                        <a:lumOff val="17673"/>
                      </a:schemeClr>
                    </a:gs>
                    <a:gs pos="100000">
                      <a:schemeClr val="accent1"/>
                    </a:gs>
                  </a:gsLst>
                  <a:lin ang="3965999" scaled="0"/>
                </a:gradFill>
              </a:defRPr>
            </a:lvl1pPr>
          </a:lstStyle>
          <a:p>
            <a:pPr/>
            <a:r>
              <a:t>Политики доступа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Масштабирование"/>
          <p:cNvSpPr txBox="1"/>
          <p:nvPr>
            <p:ph type="title"/>
          </p:nvPr>
        </p:nvSpPr>
        <p:spPr>
          <a:xfrm>
            <a:off x="1270000" y="5704856"/>
            <a:ext cx="21844000" cy="2306288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EAA0FB"/>
                    </a:gs>
                    <a:gs pos="100000">
                      <a:srgbClr val="8DC7F6"/>
                    </a:gs>
                  </a:gsLst>
                  <a:lin ang="3965999" scaled="0"/>
                </a:gradFill>
              </a:defRPr>
            </a:lvl1pPr>
          </a:lstStyle>
          <a:p>
            <a:pPr/>
            <a:r>
              <a:t>Масштабирование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Плюсы могут стать минусами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 defTabSz="1511770">
              <a:defRPr spc="-277" sz="13888"/>
            </a:lvl1pPr>
          </a:lstStyle>
          <a:p>
            <a:pPr/>
            <a:r>
              <a:t>Плюсы могут стать минусами</a:t>
            </a:r>
          </a:p>
        </p:txBody>
      </p:sp>
      <p:sp>
        <p:nvSpPr>
          <p:cNvPr id="186" name="Очень быстро и стремительно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Очень быстро и стремительно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Выводы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Выводы</a:t>
            </a:r>
          </a:p>
        </p:txBody>
      </p:sp>
      <p:sp>
        <p:nvSpPr>
          <p:cNvPr id="189" name="Информация о факте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2_ColorGradient">
  <a:themeElements>
    <a:clrScheme name="22_ColorGradient">
      <a:dk1>
        <a:srgbClr val="D000FF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2_ColorGradient">
      <a:majorFont>
        <a:latin typeface="Avenir Next Demi Bold"/>
        <a:ea typeface="Avenir Next Demi Bold"/>
        <a:cs typeface="Avenir Next Demi Bold"/>
      </a:majorFont>
      <a:minorFont>
        <a:latin typeface="Avenir Next Demi Bold"/>
        <a:ea typeface="Avenir Next Demi Bold"/>
        <a:cs typeface="Avenir Next Demi Bold"/>
      </a:minorFont>
    </a:fontScheme>
    <a:fmtScheme name="22_Color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4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2_ColorGradient">
  <a:themeElements>
    <a:clrScheme name="22_ColorGradien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2_ColorGradient">
      <a:majorFont>
        <a:latin typeface="Avenir Next Demi Bold"/>
        <a:ea typeface="Avenir Next Demi Bold"/>
        <a:cs typeface="Avenir Next Demi Bold"/>
      </a:majorFont>
      <a:minorFont>
        <a:latin typeface="Avenir Next Demi Bold"/>
        <a:ea typeface="Avenir Next Demi Bold"/>
        <a:cs typeface="Avenir Next Demi Bold"/>
      </a:minorFont>
    </a:fontScheme>
    <a:fmtScheme name="22_Color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4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